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84" r:id="rId4"/>
    <p:sldId id="267" r:id="rId5"/>
    <p:sldId id="268" r:id="rId6"/>
    <p:sldId id="269" r:id="rId7"/>
    <p:sldId id="292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65" r:id="rId16"/>
    <p:sldId id="266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5" roundtripDataSignature="AMtx7mjR171ph4HkoJhd3hc2hpHE9cQMZ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3D5759-0403-4198-B891-6F6133457907}" v="80" dt="2022-12-30T13:25:53.389"/>
    <p1510:client id="{AAAF5351-5BC2-4148-923D-F22C01790F1B}" v="90" dt="2023-01-09T13:09:47.711"/>
    <p1510:client id="{BB11DAD9-8035-47DD-9668-1A82F9AD1457}" v="88" dt="2022-12-28T12:28:29.358"/>
    <p1510:client id="{C5A72477-E3FB-4576-A532-AC4A1F9389FE}" v="341" dt="2023-01-10T14:34:17.288"/>
    <p1510:client id="{DDAF6AAD-C430-4EE4-87D6-2FC258D05495}" v="177" dt="2023-01-08T13:10:05.425"/>
    <p1510:client id="{E755160B-54A4-4101-841C-935155F4963B}" v="705" dt="2022-12-26T13:54:58.47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et Anh" userId="6cff01a605a485af" providerId="Windows Live" clId="Web-{663D5759-0403-4198-B891-6F6133457907}"/>
    <pc:docChg chg="modSld">
      <pc:chgData name="Viet Anh" userId="6cff01a605a485af" providerId="Windows Live" clId="Web-{663D5759-0403-4198-B891-6F6133457907}" dt="2022-12-30T13:25:53.389" v="45"/>
      <pc:docMkLst>
        <pc:docMk/>
      </pc:docMkLst>
      <pc:sldChg chg="modSp">
        <pc:chgData name="Viet Anh" userId="6cff01a605a485af" providerId="Windows Live" clId="Web-{663D5759-0403-4198-B891-6F6133457907}" dt="2022-12-30T12:47:34.257" v="35" actId="20577"/>
        <pc:sldMkLst>
          <pc:docMk/>
          <pc:sldMk cId="2885898242" sldId="267"/>
        </pc:sldMkLst>
        <pc:spChg chg="mod">
          <ac:chgData name="Viet Anh" userId="6cff01a605a485af" providerId="Windows Live" clId="Web-{663D5759-0403-4198-B891-6F6133457907}" dt="2022-12-30T12:47:34.257" v="35" actId="20577"/>
          <ac:spMkLst>
            <pc:docMk/>
            <pc:sldMk cId="2885898242" sldId="267"/>
            <ac:spMk id="9" creationId="{D782863B-7DF0-DDB8-2D9A-4C74D851DCE4}"/>
          </ac:spMkLst>
        </pc:spChg>
      </pc:sldChg>
      <pc:sldChg chg="addSp delSp modSp">
        <pc:chgData name="Viet Anh" userId="6cff01a605a485af" providerId="Windows Live" clId="Web-{663D5759-0403-4198-B891-6F6133457907}" dt="2022-12-30T12:46:36.756" v="7" actId="14100"/>
        <pc:sldMkLst>
          <pc:docMk/>
          <pc:sldMk cId="4033829302" sldId="268"/>
        </pc:sldMkLst>
        <pc:picChg chg="add mod">
          <ac:chgData name="Viet Anh" userId="6cff01a605a485af" providerId="Windows Live" clId="Web-{663D5759-0403-4198-B891-6F6133457907}" dt="2022-12-30T12:46:36.756" v="7" actId="14100"/>
          <ac:picMkLst>
            <pc:docMk/>
            <pc:sldMk cId="4033829302" sldId="268"/>
            <ac:picMk id="2" creationId="{00D7282F-0C09-55F1-742E-F2D0C20394C0}"/>
          </ac:picMkLst>
        </pc:picChg>
        <pc:picChg chg="del">
          <ac:chgData name="Viet Anh" userId="6cff01a605a485af" providerId="Windows Live" clId="Web-{663D5759-0403-4198-B891-6F6133457907}" dt="2022-12-30T12:46:23.537" v="0"/>
          <ac:picMkLst>
            <pc:docMk/>
            <pc:sldMk cId="4033829302" sldId="268"/>
            <ac:picMk id="3" creationId="{DB4E5522-3A8E-59F6-1A16-22815F21DB7F}"/>
          </ac:picMkLst>
        </pc:picChg>
      </pc:sldChg>
      <pc:sldChg chg="addSp delSp modSp">
        <pc:chgData name="Viet Anh" userId="6cff01a605a485af" providerId="Windows Live" clId="Web-{663D5759-0403-4198-B891-6F6133457907}" dt="2022-12-30T13:25:53.389" v="45"/>
        <pc:sldMkLst>
          <pc:docMk/>
          <pc:sldMk cId="1732587825" sldId="269"/>
        </pc:sldMkLst>
        <pc:spChg chg="add mod">
          <ac:chgData name="Viet Anh" userId="6cff01a605a485af" providerId="Windows Live" clId="Web-{663D5759-0403-4198-B891-6F6133457907}" dt="2022-12-30T13:25:53.389" v="45"/>
          <ac:spMkLst>
            <pc:docMk/>
            <pc:sldMk cId="1732587825" sldId="269"/>
            <ac:spMk id="4" creationId="{1832C6C5-492A-DA89-9A36-D09F71F2E78E}"/>
          </ac:spMkLst>
        </pc:spChg>
        <pc:spChg chg="mod">
          <ac:chgData name="Viet Anh" userId="6cff01a605a485af" providerId="Windows Live" clId="Web-{663D5759-0403-4198-B891-6F6133457907}" dt="2022-12-30T13:25:46.983" v="39" actId="20577"/>
          <ac:spMkLst>
            <pc:docMk/>
            <pc:sldMk cId="1732587825" sldId="269"/>
            <ac:spMk id="104" creationId="{00000000-0000-0000-0000-000000000000}"/>
          </ac:spMkLst>
        </pc:spChg>
        <pc:spChg chg="del mod">
          <ac:chgData name="Viet Anh" userId="6cff01a605a485af" providerId="Windows Live" clId="Web-{663D5759-0403-4198-B891-6F6133457907}" dt="2022-12-30T13:25:53.389" v="45"/>
          <ac:spMkLst>
            <pc:docMk/>
            <pc:sldMk cId="1732587825" sldId="269"/>
            <ac:spMk id="105" creationId="{00000000-0000-0000-0000-000000000000}"/>
          </ac:spMkLst>
        </pc:spChg>
        <pc:picChg chg="del">
          <ac:chgData name="Viet Anh" userId="6cff01a605a485af" providerId="Windows Live" clId="Web-{663D5759-0403-4198-B891-6F6133457907}" dt="2022-12-30T13:25:50.826" v="42"/>
          <ac:picMkLst>
            <pc:docMk/>
            <pc:sldMk cId="1732587825" sldId="269"/>
            <ac:picMk id="3" creationId="{00000000-0000-0000-0000-000000000000}"/>
          </ac:picMkLst>
        </pc:picChg>
      </pc:sldChg>
    </pc:docChg>
  </pc:docChgLst>
  <pc:docChgLst>
    <pc:chgData name="Viet Anh" userId="6cff01a605a485af" providerId="Windows Live" clId="Web-{AAAF5351-5BC2-4148-923D-F22C01790F1B}"/>
    <pc:docChg chg="addSld modSld">
      <pc:chgData name="Viet Anh" userId="6cff01a605a485af" providerId="Windows Live" clId="Web-{AAAF5351-5BC2-4148-923D-F22C01790F1B}" dt="2023-01-09T13:09:47.523" v="78" actId="20577"/>
      <pc:docMkLst>
        <pc:docMk/>
      </pc:docMkLst>
      <pc:sldChg chg="modSp">
        <pc:chgData name="Viet Anh" userId="6cff01a605a485af" providerId="Windows Live" clId="Web-{AAAF5351-5BC2-4148-923D-F22C01790F1B}" dt="2023-01-09T13:09:47.523" v="78" actId="20577"/>
        <pc:sldMkLst>
          <pc:docMk/>
          <pc:sldMk cId="0" sldId="256"/>
        </pc:sldMkLst>
        <pc:spChg chg="mod">
          <ac:chgData name="Viet Anh" userId="6cff01a605a485af" providerId="Windows Live" clId="Web-{AAAF5351-5BC2-4148-923D-F22C01790F1B}" dt="2023-01-09T12:59:50.362" v="4" actId="20577"/>
          <ac:spMkLst>
            <pc:docMk/>
            <pc:sldMk cId="0" sldId="256"/>
            <ac:spMk id="85" creationId="{00000000-0000-0000-0000-000000000000}"/>
          </ac:spMkLst>
        </pc:spChg>
        <pc:spChg chg="mod">
          <ac:chgData name="Viet Anh" userId="6cff01a605a485af" providerId="Windows Live" clId="Web-{AAAF5351-5BC2-4148-923D-F22C01790F1B}" dt="2023-01-09T13:09:47.523" v="78" actId="20577"/>
          <ac:spMkLst>
            <pc:docMk/>
            <pc:sldMk cId="0" sldId="256"/>
            <ac:spMk id="86" creationId="{00000000-0000-0000-0000-000000000000}"/>
          </ac:spMkLst>
        </pc:spChg>
      </pc:sldChg>
      <pc:sldChg chg="modSp">
        <pc:chgData name="Viet Anh" userId="6cff01a605a485af" providerId="Windows Live" clId="Web-{AAAF5351-5BC2-4148-923D-F22C01790F1B}" dt="2023-01-09T13:00:55.458" v="40" actId="20577"/>
        <pc:sldMkLst>
          <pc:docMk/>
          <pc:sldMk cId="2885898242" sldId="267"/>
        </pc:sldMkLst>
        <pc:spChg chg="mod">
          <ac:chgData name="Viet Anh" userId="6cff01a605a485af" providerId="Windows Live" clId="Web-{AAAF5351-5BC2-4148-923D-F22C01790F1B}" dt="2023-01-09T13:00:55.458" v="40" actId="20577"/>
          <ac:spMkLst>
            <pc:docMk/>
            <pc:sldMk cId="2885898242" sldId="267"/>
            <ac:spMk id="9" creationId="{D782863B-7DF0-DDB8-2D9A-4C74D851DCE4}"/>
          </ac:spMkLst>
        </pc:spChg>
      </pc:sldChg>
      <pc:sldChg chg="modSp">
        <pc:chgData name="Viet Anh" userId="6cff01a605a485af" providerId="Windows Live" clId="Web-{AAAF5351-5BC2-4148-923D-F22C01790F1B}" dt="2023-01-09T12:58:15.015" v="2" actId="14100"/>
        <pc:sldMkLst>
          <pc:docMk/>
          <pc:sldMk cId="2179469855" sldId="285"/>
        </pc:sldMkLst>
        <pc:picChg chg="mod">
          <ac:chgData name="Viet Anh" userId="6cff01a605a485af" providerId="Windows Live" clId="Web-{AAAF5351-5BC2-4148-923D-F22C01790F1B}" dt="2023-01-09T12:58:15.015" v="2" actId="14100"/>
          <ac:picMkLst>
            <pc:docMk/>
            <pc:sldMk cId="2179469855" sldId="285"/>
            <ac:picMk id="2" creationId="{2717715C-2E94-1BC2-03CD-68E8B6ECE525}"/>
          </ac:picMkLst>
        </pc:picChg>
      </pc:sldChg>
      <pc:sldChg chg="modSp">
        <pc:chgData name="Viet Anh" userId="6cff01a605a485af" providerId="Windows Live" clId="Web-{AAAF5351-5BC2-4148-923D-F22C01790F1B}" dt="2023-01-09T13:09:22.179" v="75" actId="14100"/>
        <pc:sldMkLst>
          <pc:docMk/>
          <pc:sldMk cId="41325065" sldId="288"/>
        </pc:sldMkLst>
        <pc:picChg chg="mod">
          <ac:chgData name="Viet Anh" userId="6cff01a605a485af" providerId="Windows Live" clId="Web-{AAAF5351-5BC2-4148-923D-F22C01790F1B}" dt="2023-01-09T13:09:22.179" v="75" actId="14100"/>
          <ac:picMkLst>
            <pc:docMk/>
            <pc:sldMk cId="41325065" sldId="288"/>
            <ac:picMk id="3" creationId="{4A74C12A-B552-05AF-5A0E-2BD9E27DE58E}"/>
          </ac:picMkLst>
        </pc:picChg>
      </pc:sldChg>
      <pc:sldChg chg="modSp">
        <pc:chgData name="Viet Anh" userId="6cff01a605a485af" providerId="Windows Live" clId="Web-{AAAF5351-5BC2-4148-923D-F22C01790F1B}" dt="2023-01-09T13:09:17.272" v="74" actId="14100"/>
        <pc:sldMkLst>
          <pc:docMk/>
          <pc:sldMk cId="2963181774" sldId="289"/>
        </pc:sldMkLst>
        <pc:picChg chg="mod">
          <ac:chgData name="Viet Anh" userId="6cff01a605a485af" providerId="Windows Live" clId="Web-{AAAF5351-5BC2-4148-923D-F22C01790F1B}" dt="2023-01-09T13:09:17.272" v="74" actId="14100"/>
          <ac:picMkLst>
            <pc:docMk/>
            <pc:sldMk cId="2963181774" sldId="289"/>
            <ac:picMk id="2" creationId="{2A2CA278-0CEF-C920-BB5B-54B48BF53173}"/>
          </ac:picMkLst>
        </pc:picChg>
      </pc:sldChg>
      <pc:sldChg chg="addSp delSp modSp add replId">
        <pc:chgData name="Viet Anh" userId="6cff01a605a485af" providerId="Windows Live" clId="Web-{AAAF5351-5BC2-4148-923D-F22C01790F1B}" dt="2023-01-09T13:09:13.460" v="73" actId="14100"/>
        <pc:sldMkLst>
          <pc:docMk/>
          <pc:sldMk cId="2715804986" sldId="290"/>
        </pc:sldMkLst>
        <pc:picChg chg="del">
          <ac:chgData name="Viet Anh" userId="6cff01a605a485af" providerId="Windows Live" clId="Web-{AAAF5351-5BC2-4148-923D-F22C01790F1B}" dt="2023-01-09T13:05:07.764" v="42"/>
          <ac:picMkLst>
            <pc:docMk/>
            <pc:sldMk cId="2715804986" sldId="290"/>
            <ac:picMk id="2" creationId="{2A2CA278-0CEF-C920-BB5B-54B48BF53173}"/>
          </ac:picMkLst>
        </pc:picChg>
        <pc:picChg chg="add mod">
          <ac:chgData name="Viet Anh" userId="6cff01a605a485af" providerId="Windows Live" clId="Web-{AAAF5351-5BC2-4148-923D-F22C01790F1B}" dt="2023-01-09T13:09:13.460" v="73" actId="14100"/>
          <ac:picMkLst>
            <pc:docMk/>
            <pc:sldMk cId="2715804986" sldId="290"/>
            <ac:picMk id="3" creationId="{28EF762D-3719-DA7F-45B3-ABBDD5D51CA4}"/>
          </ac:picMkLst>
        </pc:picChg>
      </pc:sldChg>
      <pc:sldChg chg="addSp delSp modSp add replId">
        <pc:chgData name="Viet Anh" userId="6cff01a605a485af" providerId="Windows Live" clId="Web-{AAAF5351-5BC2-4148-923D-F22C01790F1B}" dt="2023-01-09T13:09:09.241" v="72" actId="1076"/>
        <pc:sldMkLst>
          <pc:docMk/>
          <pc:sldMk cId="1254521211" sldId="291"/>
        </pc:sldMkLst>
        <pc:picChg chg="add del mod">
          <ac:chgData name="Viet Anh" userId="6cff01a605a485af" providerId="Windows Live" clId="Web-{AAAF5351-5BC2-4148-923D-F22C01790F1B}" dt="2023-01-09T13:08:03.285" v="63"/>
          <ac:picMkLst>
            <pc:docMk/>
            <pc:sldMk cId="1254521211" sldId="291"/>
            <ac:picMk id="2" creationId="{FA32235C-7BFD-C68F-A7B3-3206B6BE9280}"/>
          </ac:picMkLst>
        </pc:picChg>
        <pc:picChg chg="del">
          <ac:chgData name="Viet Anh" userId="6cff01a605a485af" providerId="Windows Live" clId="Web-{AAAF5351-5BC2-4148-923D-F22C01790F1B}" dt="2023-01-09T13:06:11.125" v="59"/>
          <ac:picMkLst>
            <pc:docMk/>
            <pc:sldMk cId="1254521211" sldId="291"/>
            <ac:picMk id="3" creationId="{28EF762D-3719-DA7F-45B3-ABBDD5D51CA4}"/>
          </ac:picMkLst>
        </pc:picChg>
        <pc:picChg chg="add del mod">
          <ac:chgData name="Viet Anh" userId="6cff01a605a485af" providerId="Windows Live" clId="Web-{AAAF5351-5BC2-4148-923D-F22C01790F1B}" dt="2023-01-09T13:08:53.803" v="67"/>
          <ac:picMkLst>
            <pc:docMk/>
            <pc:sldMk cId="1254521211" sldId="291"/>
            <ac:picMk id="4" creationId="{8D63CB3F-3D1D-CEEC-09B4-CAA264D3E5E0}"/>
          </ac:picMkLst>
        </pc:picChg>
        <pc:picChg chg="add mod">
          <ac:chgData name="Viet Anh" userId="6cff01a605a485af" providerId="Windows Live" clId="Web-{AAAF5351-5BC2-4148-923D-F22C01790F1B}" dt="2023-01-09T13:09:09.241" v="72" actId="1076"/>
          <ac:picMkLst>
            <pc:docMk/>
            <pc:sldMk cId="1254521211" sldId="291"/>
            <ac:picMk id="5" creationId="{1B504E49-1FF7-8C87-390E-53D6002FA2C2}"/>
          </ac:picMkLst>
        </pc:picChg>
      </pc:sldChg>
    </pc:docChg>
  </pc:docChgLst>
  <pc:docChgLst>
    <pc:chgData name="Viet Anh" userId="6cff01a605a485af" providerId="Windows Live" clId="Web-{E755160B-54A4-4101-841C-935155F4963B}"/>
    <pc:docChg chg="addSld delSld modSld addMainMaster">
      <pc:chgData name="Viet Anh" userId="6cff01a605a485af" providerId="Windows Live" clId="Web-{E755160B-54A4-4101-841C-935155F4963B}" dt="2022-12-26T13:54:58.477" v="376" actId="20577"/>
      <pc:docMkLst>
        <pc:docMk/>
      </pc:docMkLst>
      <pc:sldChg chg="modSp">
        <pc:chgData name="Viet Anh" userId="6cff01a605a485af" providerId="Windows Live" clId="Web-{E755160B-54A4-4101-841C-935155F4963B}" dt="2022-12-26T13:38:16.614" v="10" actId="20577"/>
        <pc:sldMkLst>
          <pc:docMk/>
          <pc:sldMk cId="0" sldId="256"/>
        </pc:sldMkLst>
        <pc:spChg chg="mod">
          <ac:chgData name="Viet Anh" userId="6cff01a605a485af" providerId="Windows Live" clId="Web-{E755160B-54A4-4101-841C-935155F4963B}" dt="2022-12-26T13:38:16.614" v="10" actId="20577"/>
          <ac:spMkLst>
            <pc:docMk/>
            <pc:sldMk cId="0" sldId="256"/>
            <ac:spMk id="87" creationId="{00000000-0000-0000-0000-000000000000}"/>
          </ac:spMkLst>
        </pc:spChg>
      </pc:sldChg>
      <pc:sldChg chg="del">
        <pc:chgData name="Viet Anh" userId="6cff01a605a485af" providerId="Windows Live" clId="Web-{E755160B-54A4-4101-841C-935155F4963B}" dt="2022-12-26T13:38:53.255" v="13"/>
        <pc:sldMkLst>
          <pc:docMk/>
          <pc:sldMk cId="0" sldId="258"/>
        </pc:sldMkLst>
      </pc:sldChg>
      <pc:sldChg chg="del">
        <pc:chgData name="Viet Anh" userId="6cff01a605a485af" providerId="Windows Live" clId="Web-{E755160B-54A4-4101-841C-935155F4963B}" dt="2022-12-26T13:38:50.114" v="12"/>
        <pc:sldMkLst>
          <pc:docMk/>
          <pc:sldMk cId="0" sldId="263"/>
        </pc:sldMkLst>
      </pc:sldChg>
      <pc:sldChg chg="delSp modSp">
        <pc:chgData name="Viet Anh" userId="6cff01a605a485af" providerId="Windows Live" clId="Web-{E755160B-54A4-4101-841C-935155F4963B}" dt="2022-12-26T13:54:58.477" v="376" actId="20577"/>
        <pc:sldMkLst>
          <pc:docMk/>
          <pc:sldMk cId="2885898242" sldId="267"/>
        </pc:sldMkLst>
        <pc:spChg chg="del mod">
          <ac:chgData name="Viet Anh" userId="6cff01a605a485af" providerId="Windows Live" clId="Web-{E755160B-54A4-4101-841C-935155F4963B}" dt="2022-12-26T13:39:12.521" v="16"/>
          <ac:spMkLst>
            <pc:docMk/>
            <pc:sldMk cId="2885898242" sldId="267"/>
            <ac:spMk id="8" creationId="{E962F70B-5980-B10D-2E8A-F86507FD76B3}"/>
          </ac:spMkLst>
        </pc:spChg>
        <pc:spChg chg="mod">
          <ac:chgData name="Viet Anh" userId="6cff01a605a485af" providerId="Windows Live" clId="Web-{E755160B-54A4-4101-841C-935155F4963B}" dt="2022-12-26T13:54:58.477" v="376" actId="20577"/>
          <ac:spMkLst>
            <pc:docMk/>
            <pc:sldMk cId="2885898242" sldId="267"/>
            <ac:spMk id="9" creationId="{D782863B-7DF0-DDB8-2D9A-4C74D851DCE4}"/>
          </ac:spMkLst>
        </pc:spChg>
        <pc:spChg chg="mod">
          <ac:chgData name="Viet Anh" userId="6cff01a605a485af" providerId="Windows Live" clId="Web-{E755160B-54A4-4101-841C-935155F4963B}" dt="2022-12-26T13:43:35.479" v="289" actId="20577"/>
          <ac:spMkLst>
            <pc:docMk/>
            <pc:sldMk cId="2885898242" sldId="267"/>
            <ac:spMk id="104" creationId="{00000000-0000-0000-0000-000000000000}"/>
          </ac:spMkLst>
        </pc:spChg>
        <pc:graphicFrameChg chg="del">
          <ac:chgData name="Viet Anh" userId="6cff01a605a485af" providerId="Windows Live" clId="Web-{E755160B-54A4-4101-841C-935155F4963B}" dt="2022-12-26T13:39:13.396" v="17"/>
          <ac:graphicFrameMkLst>
            <pc:docMk/>
            <pc:sldMk cId="2885898242" sldId="267"/>
            <ac:graphicFrameMk id="6" creationId="{9A3FFF77-6BAE-2F50-0BD0-2EEB04E556AE}"/>
          </ac:graphicFrameMkLst>
        </pc:graphicFrameChg>
      </pc:sldChg>
      <pc:sldChg chg="add">
        <pc:chgData name="Viet Anh" userId="6cff01a605a485af" providerId="Windows Live" clId="Web-{E755160B-54A4-4101-841C-935155F4963B}" dt="2022-12-26T13:38:34.911" v="11"/>
        <pc:sldMkLst>
          <pc:docMk/>
          <pc:sldMk cId="3574926340" sldId="284"/>
        </pc:sldMkLst>
      </pc:sldChg>
      <pc:sldMasterChg chg="add addSldLayout">
        <pc:chgData name="Viet Anh" userId="6cff01a605a485af" providerId="Windows Live" clId="Web-{E755160B-54A4-4101-841C-935155F4963B}" dt="2022-12-26T13:38:34.911" v="11"/>
        <pc:sldMasterMkLst>
          <pc:docMk/>
          <pc:sldMasterMk cId="0" sldId="2147483660"/>
        </pc:sldMasterMkLst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61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62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63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64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65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66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67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68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69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70"/>
          </pc:sldLayoutMkLst>
        </pc:sldLayoutChg>
        <pc:sldLayoutChg chg="add">
          <pc:chgData name="Viet Anh" userId="6cff01a605a485af" providerId="Windows Live" clId="Web-{E755160B-54A4-4101-841C-935155F4963B}" dt="2022-12-26T13:38:34.911" v="11"/>
          <pc:sldLayoutMkLst>
            <pc:docMk/>
            <pc:sldMasterMk cId="0" sldId="2147483660"/>
            <pc:sldLayoutMk cId="0" sldId="2147483671"/>
          </pc:sldLayoutMkLst>
        </pc:sldLayoutChg>
      </pc:sldMasterChg>
    </pc:docChg>
  </pc:docChgLst>
  <pc:docChgLst>
    <pc:chgData name="Anh Viet" userId="6cff01a605a485af" providerId="LiveId" clId="{7EA612BD-A1D1-48E2-9AAD-FA154D096766}"/>
    <pc:docChg chg="undo custSel modSld">
      <pc:chgData name="Anh Viet" userId="6cff01a605a485af" providerId="LiveId" clId="{7EA612BD-A1D1-48E2-9AAD-FA154D096766}" dt="2022-05-20T11:45:52.798" v="30" actId="20577"/>
      <pc:docMkLst>
        <pc:docMk/>
      </pc:docMkLst>
      <pc:sldChg chg="modSp mod">
        <pc:chgData name="Anh Viet" userId="6cff01a605a485af" providerId="LiveId" clId="{7EA612BD-A1D1-48E2-9AAD-FA154D096766}" dt="2022-05-20T11:45:52.798" v="30" actId="20577"/>
        <pc:sldMkLst>
          <pc:docMk/>
          <pc:sldMk cId="2928083169" sldId="273"/>
        </pc:sldMkLst>
        <pc:graphicFrameChg chg="mod modGraphic">
          <ac:chgData name="Anh Viet" userId="6cff01a605a485af" providerId="LiveId" clId="{7EA612BD-A1D1-48E2-9AAD-FA154D096766}" dt="2022-05-20T11:45:52.798" v="30" actId="20577"/>
          <ac:graphicFrameMkLst>
            <pc:docMk/>
            <pc:sldMk cId="2928083169" sldId="273"/>
            <ac:graphicFrameMk id="5" creationId="{6974BC0C-BECF-E417-033E-85316211ADE1}"/>
          </ac:graphicFrameMkLst>
        </pc:graphicFrameChg>
      </pc:sldChg>
    </pc:docChg>
  </pc:docChgLst>
  <pc:docChgLst>
    <pc:chgData name="Viet Anh" userId="6cff01a605a485af" providerId="Windows Live" clId="Web-{BB11DAD9-8035-47DD-9668-1A82F9AD1457}"/>
    <pc:docChg chg="modSld">
      <pc:chgData name="Viet Anh" userId="6cff01a605a485af" providerId="Windows Live" clId="Web-{BB11DAD9-8035-47DD-9668-1A82F9AD1457}" dt="2022-12-28T12:28:27.186" v="45" actId="20577"/>
      <pc:docMkLst>
        <pc:docMk/>
      </pc:docMkLst>
      <pc:sldChg chg="modSp">
        <pc:chgData name="Viet Anh" userId="6cff01a605a485af" providerId="Windows Live" clId="Web-{BB11DAD9-8035-47DD-9668-1A82F9AD1457}" dt="2022-12-28T12:24:10.681" v="32" actId="20577"/>
        <pc:sldMkLst>
          <pc:docMk/>
          <pc:sldMk cId="2885898242" sldId="267"/>
        </pc:sldMkLst>
        <pc:spChg chg="mod">
          <ac:chgData name="Viet Anh" userId="6cff01a605a485af" providerId="Windows Live" clId="Web-{BB11DAD9-8035-47DD-9668-1A82F9AD1457}" dt="2022-12-28T12:24:10.681" v="32" actId="20577"/>
          <ac:spMkLst>
            <pc:docMk/>
            <pc:sldMk cId="2885898242" sldId="267"/>
            <ac:spMk id="9" creationId="{D782863B-7DF0-DDB8-2D9A-4C74D851DCE4}"/>
          </ac:spMkLst>
        </pc:spChg>
      </pc:sldChg>
      <pc:sldChg chg="addSp delSp modSp">
        <pc:chgData name="Viet Anh" userId="6cff01a605a485af" providerId="Windows Live" clId="Web-{BB11DAD9-8035-47DD-9668-1A82F9AD1457}" dt="2022-12-28T12:28:27.186" v="45" actId="20577"/>
        <pc:sldMkLst>
          <pc:docMk/>
          <pc:sldMk cId="4033829302" sldId="268"/>
        </pc:sldMkLst>
        <pc:spChg chg="add del mod">
          <ac:chgData name="Viet Anh" userId="6cff01a605a485af" providerId="Windows Live" clId="Web-{BB11DAD9-8035-47DD-9668-1A82F9AD1457}" dt="2022-12-28T12:28:14.342" v="40"/>
          <ac:spMkLst>
            <pc:docMk/>
            <pc:sldMk cId="4033829302" sldId="268"/>
            <ac:spMk id="4" creationId="{9B3F36E6-02FB-663F-26AA-3E3FC21D3CD6}"/>
          </ac:spMkLst>
        </pc:spChg>
        <pc:spChg chg="add del mod">
          <ac:chgData name="Viet Anh" userId="6cff01a605a485af" providerId="Windows Live" clId="Web-{BB11DAD9-8035-47DD-9668-1A82F9AD1457}" dt="2022-12-28T12:28:10.623" v="39"/>
          <ac:spMkLst>
            <pc:docMk/>
            <pc:sldMk cId="4033829302" sldId="268"/>
            <ac:spMk id="5" creationId="{8D12C38E-F991-3B8E-E260-4A63C5254243}"/>
          </ac:spMkLst>
        </pc:spChg>
        <pc:spChg chg="add del mod">
          <ac:chgData name="Viet Anh" userId="6cff01a605a485af" providerId="Windows Live" clId="Web-{BB11DAD9-8035-47DD-9668-1A82F9AD1457}" dt="2022-12-28T12:28:27.186" v="45" actId="20577"/>
          <ac:spMkLst>
            <pc:docMk/>
            <pc:sldMk cId="4033829302" sldId="268"/>
            <ac:spMk id="104" creationId="{00000000-0000-0000-0000-000000000000}"/>
          </ac:spMkLst>
        </pc:spChg>
      </pc:sldChg>
    </pc:docChg>
  </pc:docChgLst>
  <pc:docChgLst>
    <pc:chgData name="Viet Anh" userId="6cff01a605a485af" providerId="Windows Live" clId="Web-{DDAF6AAD-C430-4EE4-87D6-2FC258D05495}"/>
    <pc:docChg chg="addSld delSld modSld sldOrd">
      <pc:chgData name="Viet Anh" userId="6cff01a605a485af" providerId="Windows Live" clId="Web-{DDAF6AAD-C430-4EE4-87D6-2FC258D05495}" dt="2023-01-08T13:10:05.425" v="175" actId="14100"/>
      <pc:docMkLst>
        <pc:docMk/>
      </pc:docMkLst>
      <pc:sldChg chg="del">
        <pc:chgData name="Viet Anh" userId="6cff01a605a485af" providerId="Windows Live" clId="Web-{DDAF6AAD-C430-4EE4-87D6-2FC258D05495}" dt="2023-01-08T12:59:36.342" v="15"/>
        <pc:sldMkLst>
          <pc:docMk/>
          <pc:sldMk cId="0" sldId="260"/>
        </pc:sldMkLst>
      </pc:sldChg>
      <pc:sldChg chg="modSp">
        <pc:chgData name="Viet Anh" userId="6cff01a605a485af" providerId="Windows Live" clId="Web-{DDAF6AAD-C430-4EE4-87D6-2FC258D05495}" dt="2023-01-08T12:52:32.515" v="0" actId="1076"/>
        <pc:sldMkLst>
          <pc:docMk/>
          <pc:sldMk cId="4033829302" sldId="268"/>
        </pc:sldMkLst>
        <pc:picChg chg="mod">
          <ac:chgData name="Viet Anh" userId="6cff01a605a485af" providerId="Windows Live" clId="Web-{DDAF6AAD-C430-4EE4-87D6-2FC258D05495}" dt="2023-01-08T12:52:32.515" v="0" actId="1076"/>
          <ac:picMkLst>
            <pc:docMk/>
            <pc:sldMk cId="4033829302" sldId="268"/>
            <ac:picMk id="2" creationId="{00D7282F-0C09-55F1-742E-F2D0C20394C0}"/>
          </ac:picMkLst>
        </pc:picChg>
      </pc:sldChg>
      <pc:sldChg chg="delSp del">
        <pc:chgData name="Viet Anh" userId="6cff01a605a485af" providerId="Windows Live" clId="Web-{DDAF6AAD-C430-4EE4-87D6-2FC258D05495}" dt="2023-01-08T12:59:28.998" v="4"/>
        <pc:sldMkLst>
          <pc:docMk/>
          <pc:sldMk cId="3519676320" sldId="270"/>
        </pc:sldMkLst>
        <pc:picChg chg="del">
          <ac:chgData name="Viet Anh" userId="6cff01a605a485af" providerId="Windows Live" clId="Web-{DDAF6AAD-C430-4EE4-87D6-2FC258D05495}" dt="2023-01-08T12:52:49.969" v="1"/>
          <ac:picMkLst>
            <pc:docMk/>
            <pc:sldMk cId="3519676320" sldId="270"/>
            <ac:picMk id="2" creationId="{00000000-0000-0000-0000-000000000000}"/>
          </ac:picMkLst>
        </pc:picChg>
      </pc:sldChg>
      <pc:sldChg chg="del">
        <pc:chgData name="Viet Anh" userId="6cff01a605a485af" providerId="Windows Live" clId="Web-{DDAF6AAD-C430-4EE4-87D6-2FC258D05495}" dt="2023-01-08T12:59:30.811" v="5"/>
        <pc:sldMkLst>
          <pc:docMk/>
          <pc:sldMk cId="4207568499" sldId="271"/>
        </pc:sldMkLst>
      </pc:sldChg>
      <pc:sldChg chg="del">
        <pc:chgData name="Viet Anh" userId="6cff01a605a485af" providerId="Windows Live" clId="Web-{DDAF6AAD-C430-4EE4-87D6-2FC258D05495}" dt="2023-01-08T12:59:31.561" v="6"/>
        <pc:sldMkLst>
          <pc:docMk/>
          <pc:sldMk cId="299664610" sldId="272"/>
        </pc:sldMkLst>
      </pc:sldChg>
      <pc:sldChg chg="del">
        <pc:chgData name="Viet Anh" userId="6cff01a605a485af" providerId="Windows Live" clId="Web-{DDAF6AAD-C430-4EE4-87D6-2FC258D05495}" dt="2023-01-08T12:59:32.123" v="7"/>
        <pc:sldMkLst>
          <pc:docMk/>
          <pc:sldMk cId="2928083169" sldId="273"/>
        </pc:sldMkLst>
      </pc:sldChg>
      <pc:sldChg chg="del">
        <pc:chgData name="Viet Anh" userId="6cff01a605a485af" providerId="Windows Live" clId="Web-{DDAF6AAD-C430-4EE4-87D6-2FC258D05495}" dt="2023-01-08T12:59:32.701" v="8"/>
        <pc:sldMkLst>
          <pc:docMk/>
          <pc:sldMk cId="4294698794" sldId="276"/>
        </pc:sldMkLst>
      </pc:sldChg>
      <pc:sldChg chg="del">
        <pc:chgData name="Viet Anh" userId="6cff01a605a485af" providerId="Windows Live" clId="Web-{DDAF6AAD-C430-4EE4-87D6-2FC258D05495}" dt="2023-01-08T12:59:33.154" v="9"/>
        <pc:sldMkLst>
          <pc:docMk/>
          <pc:sldMk cId="1193019936" sldId="277"/>
        </pc:sldMkLst>
      </pc:sldChg>
      <pc:sldChg chg="del">
        <pc:chgData name="Viet Anh" userId="6cff01a605a485af" providerId="Windows Live" clId="Web-{DDAF6AAD-C430-4EE4-87D6-2FC258D05495}" dt="2023-01-08T12:59:33.717" v="10"/>
        <pc:sldMkLst>
          <pc:docMk/>
          <pc:sldMk cId="978749264" sldId="278"/>
        </pc:sldMkLst>
      </pc:sldChg>
      <pc:sldChg chg="del">
        <pc:chgData name="Viet Anh" userId="6cff01a605a485af" providerId="Windows Live" clId="Web-{DDAF6AAD-C430-4EE4-87D6-2FC258D05495}" dt="2023-01-08T12:59:34.108" v="11"/>
        <pc:sldMkLst>
          <pc:docMk/>
          <pc:sldMk cId="3736154312" sldId="279"/>
        </pc:sldMkLst>
      </pc:sldChg>
      <pc:sldChg chg="del">
        <pc:chgData name="Viet Anh" userId="6cff01a605a485af" providerId="Windows Live" clId="Web-{DDAF6AAD-C430-4EE4-87D6-2FC258D05495}" dt="2023-01-08T12:59:34.592" v="12"/>
        <pc:sldMkLst>
          <pc:docMk/>
          <pc:sldMk cId="1528169107" sldId="280"/>
        </pc:sldMkLst>
      </pc:sldChg>
      <pc:sldChg chg="del">
        <pc:chgData name="Viet Anh" userId="6cff01a605a485af" providerId="Windows Live" clId="Web-{DDAF6AAD-C430-4EE4-87D6-2FC258D05495}" dt="2023-01-08T12:59:36.905" v="16"/>
        <pc:sldMkLst>
          <pc:docMk/>
          <pc:sldMk cId="765036246" sldId="281"/>
        </pc:sldMkLst>
      </pc:sldChg>
      <pc:sldChg chg="del">
        <pc:chgData name="Viet Anh" userId="6cff01a605a485af" providerId="Windows Live" clId="Web-{DDAF6AAD-C430-4EE4-87D6-2FC258D05495}" dt="2023-01-08T12:59:35.108" v="13"/>
        <pc:sldMkLst>
          <pc:docMk/>
          <pc:sldMk cId="474133766" sldId="282"/>
        </pc:sldMkLst>
      </pc:sldChg>
      <pc:sldChg chg="del">
        <pc:chgData name="Viet Anh" userId="6cff01a605a485af" providerId="Windows Live" clId="Web-{DDAF6AAD-C430-4EE4-87D6-2FC258D05495}" dt="2023-01-08T12:59:35.748" v="14"/>
        <pc:sldMkLst>
          <pc:docMk/>
          <pc:sldMk cId="3044990733" sldId="283"/>
        </pc:sldMkLst>
      </pc:sldChg>
      <pc:sldChg chg="addSp delSp modSp add">
        <pc:chgData name="Viet Anh" userId="6cff01a605a485af" providerId="Windows Live" clId="Web-{DDAF6AAD-C430-4EE4-87D6-2FC258D05495}" dt="2023-01-08T13:00:04.593" v="27" actId="14100"/>
        <pc:sldMkLst>
          <pc:docMk/>
          <pc:sldMk cId="2179469855" sldId="285"/>
        </pc:sldMkLst>
        <pc:picChg chg="add mod">
          <ac:chgData name="Viet Anh" userId="6cff01a605a485af" providerId="Windows Live" clId="Web-{DDAF6AAD-C430-4EE4-87D6-2FC258D05495}" dt="2023-01-08T13:00:04.593" v="27" actId="14100"/>
          <ac:picMkLst>
            <pc:docMk/>
            <pc:sldMk cId="2179469855" sldId="285"/>
            <ac:picMk id="2" creationId="{2717715C-2E94-1BC2-03CD-68E8B6ECE525}"/>
          </ac:picMkLst>
        </pc:picChg>
        <pc:picChg chg="del">
          <ac:chgData name="Viet Anh" userId="6cff01a605a485af" providerId="Windows Live" clId="Web-{DDAF6AAD-C430-4EE4-87D6-2FC258D05495}" dt="2023-01-08T12:59:25.154" v="3"/>
          <ac:picMkLst>
            <pc:docMk/>
            <pc:sldMk cId="2179469855" sldId="285"/>
            <ac:picMk id="3" creationId="{00000000-0000-0000-0000-000000000000}"/>
          </ac:picMkLst>
        </pc:picChg>
      </pc:sldChg>
      <pc:sldChg chg="modSp add">
        <pc:chgData name="Viet Anh" userId="6cff01a605a485af" providerId="Windows Live" clId="Web-{DDAF6AAD-C430-4EE4-87D6-2FC258D05495}" dt="2023-01-08T13:06:12.949" v="131" actId="20577"/>
        <pc:sldMkLst>
          <pc:docMk/>
          <pc:sldMk cId="1658571855" sldId="286"/>
        </pc:sldMkLst>
        <pc:spChg chg="mod">
          <ac:chgData name="Viet Anh" userId="6cff01a605a485af" providerId="Windows Live" clId="Web-{DDAF6AAD-C430-4EE4-87D6-2FC258D05495}" dt="2023-01-08T13:06:12.949" v="131" actId="20577"/>
          <ac:spMkLst>
            <pc:docMk/>
            <pc:sldMk cId="1658571855" sldId="286"/>
            <ac:spMk id="123" creationId="{00000000-0000-0000-0000-000000000000}"/>
          </ac:spMkLst>
        </pc:spChg>
      </pc:sldChg>
      <pc:sldChg chg="addSp delSp modSp add mod ord setBg">
        <pc:chgData name="Viet Anh" userId="6cff01a605a485af" providerId="Windows Live" clId="Web-{DDAF6AAD-C430-4EE4-87D6-2FC258D05495}" dt="2023-01-08T13:07:58.406" v="155" actId="1076"/>
        <pc:sldMkLst>
          <pc:docMk/>
          <pc:sldMk cId="872635899" sldId="287"/>
        </pc:sldMkLst>
        <pc:spChg chg="mod">
          <ac:chgData name="Viet Anh" userId="6cff01a605a485af" providerId="Windows Live" clId="Web-{DDAF6AAD-C430-4EE4-87D6-2FC258D05495}" dt="2023-01-08T13:07:42.936" v="149"/>
          <ac:spMkLst>
            <pc:docMk/>
            <pc:sldMk cId="872635899" sldId="287"/>
            <ac:spMk id="128" creationId="{00000000-0000-0000-0000-000000000000}"/>
          </ac:spMkLst>
        </pc:spChg>
        <pc:picChg chg="add mod">
          <ac:chgData name="Viet Anh" userId="6cff01a605a485af" providerId="Windows Live" clId="Web-{DDAF6AAD-C430-4EE4-87D6-2FC258D05495}" dt="2023-01-08T13:07:58.406" v="155" actId="1076"/>
          <ac:picMkLst>
            <pc:docMk/>
            <pc:sldMk cId="872635899" sldId="287"/>
            <ac:picMk id="2" creationId="{C33396A7-069D-F4D7-8E8B-6F47E5A28592}"/>
          </ac:picMkLst>
        </pc:picChg>
        <pc:picChg chg="del">
          <ac:chgData name="Viet Anh" userId="6cff01a605a485af" providerId="Windows Live" clId="Web-{DDAF6AAD-C430-4EE4-87D6-2FC258D05495}" dt="2023-01-08T13:07:11.732" v="140"/>
          <ac:picMkLst>
            <pc:docMk/>
            <pc:sldMk cId="872635899" sldId="287"/>
            <ac:picMk id="3" creationId="{00000000-0000-0000-0000-000000000000}"/>
          </ac:picMkLst>
        </pc:picChg>
      </pc:sldChg>
      <pc:sldChg chg="addSp delSp modSp add replId">
        <pc:chgData name="Viet Anh" userId="6cff01a605a485af" providerId="Windows Live" clId="Web-{DDAF6AAD-C430-4EE4-87D6-2FC258D05495}" dt="2023-01-08T13:09:16.643" v="163" actId="14100"/>
        <pc:sldMkLst>
          <pc:docMk/>
          <pc:sldMk cId="41325065" sldId="288"/>
        </pc:sldMkLst>
        <pc:picChg chg="del">
          <ac:chgData name="Viet Anh" userId="6cff01a605a485af" providerId="Windows Live" clId="Web-{DDAF6AAD-C430-4EE4-87D6-2FC258D05495}" dt="2023-01-08T13:08:28.360" v="157"/>
          <ac:picMkLst>
            <pc:docMk/>
            <pc:sldMk cId="41325065" sldId="288"/>
            <ac:picMk id="2" creationId="{C33396A7-069D-F4D7-8E8B-6F47E5A28592}"/>
          </ac:picMkLst>
        </pc:picChg>
        <pc:picChg chg="add mod">
          <ac:chgData name="Viet Anh" userId="6cff01a605a485af" providerId="Windows Live" clId="Web-{DDAF6AAD-C430-4EE4-87D6-2FC258D05495}" dt="2023-01-08T13:09:16.643" v="163" actId="14100"/>
          <ac:picMkLst>
            <pc:docMk/>
            <pc:sldMk cId="41325065" sldId="288"/>
            <ac:picMk id="3" creationId="{4A74C12A-B552-05AF-5A0E-2BD9E27DE58E}"/>
          </ac:picMkLst>
        </pc:picChg>
      </pc:sldChg>
      <pc:sldChg chg="addSp delSp modSp add replId">
        <pc:chgData name="Viet Anh" userId="6cff01a605a485af" providerId="Windows Live" clId="Web-{DDAF6AAD-C430-4EE4-87D6-2FC258D05495}" dt="2023-01-08T13:10:05.425" v="175" actId="14100"/>
        <pc:sldMkLst>
          <pc:docMk/>
          <pc:sldMk cId="2963181774" sldId="289"/>
        </pc:sldMkLst>
        <pc:spChg chg="mod">
          <ac:chgData name="Viet Anh" userId="6cff01a605a485af" providerId="Windows Live" clId="Web-{DDAF6AAD-C430-4EE4-87D6-2FC258D05495}" dt="2023-01-08T13:09:29.971" v="169" actId="20577"/>
          <ac:spMkLst>
            <pc:docMk/>
            <pc:sldMk cId="2963181774" sldId="289"/>
            <ac:spMk id="128" creationId="{00000000-0000-0000-0000-000000000000}"/>
          </ac:spMkLst>
        </pc:spChg>
        <pc:picChg chg="add mod">
          <ac:chgData name="Viet Anh" userId="6cff01a605a485af" providerId="Windows Live" clId="Web-{DDAF6AAD-C430-4EE4-87D6-2FC258D05495}" dt="2023-01-08T13:10:05.425" v="175" actId="14100"/>
          <ac:picMkLst>
            <pc:docMk/>
            <pc:sldMk cId="2963181774" sldId="289"/>
            <ac:picMk id="2" creationId="{2A2CA278-0CEF-C920-BB5B-54B48BF53173}"/>
          </ac:picMkLst>
        </pc:picChg>
        <pc:picChg chg="del">
          <ac:chgData name="Viet Anh" userId="6cff01a605a485af" providerId="Windows Live" clId="Web-{DDAF6AAD-C430-4EE4-87D6-2FC258D05495}" dt="2023-01-08T13:09:32.503" v="170"/>
          <ac:picMkLst>
            <pc:docMk/>
            <pc:sldMk cId="2963181774" sldId="289"/>
            <ac:picMk id="3" creationId="{4A74C12A-B552-05AF-5A0E-2BD9E27DE58E}"/>
          </ac:picMkLst>
        </pc:picChg>
      </pc:sldChg>
    </pc:docChg>
  </pc:docChgLst>
  <pc:docChgLst>
    <pc:chgData name="Viet Anh" userId="6cff01a605a485af" providerId="Windows Live" clId="Web-{C5A72477-E3FB-4576-A532-AC4A1F9389FE}"/>
    <pc:docChg chg="addSld modSld">
      <pc:chgData name="Viet Anh" userId="6cff01a605a485af" providerId="Windows Live" clId="Web-{C5A72477-E3FB-4576-A532-AC4A1F9389FE}" dt="2023-01-10T14:34:17.288" v="213" actId="1076"/>
      <pc:docMkLst>
        <pc:docMk/>
      </pc:docMkLst>
      <pc:sldChg chg="modSp">
        <pc:chgData name="Viet Anh" userId="6cff01a605a485af" providerId="Windows Live" clId="Web-{C5A72477-E3FB-4576-A532-AC4A1F9389FE}" dt="2023-01-10T14:20:44.987" v="167" actId="20577"/>
        <pc:sldMkLst>
          <pc:docMk/>
          <pc:sldMk cId="2885898242" sldId="267"/>
        </pc:sldMkLst>
        <pc:spChg chg="mod">
          <ac:chgData name="Viet Anh" userId="6cff01a605a485af" providerId="Windows Live" clId="Web-{C5A72477-E3FB-4576-A532-AC4A1F9389FE}" dt="2023-01-10T14:20:44.987" v="167" actId="20577"/>
          <ac:spMkLst>
            <pc:docMk/>
            <pc:sldMk cId="2885898242" sldId="267"/>
            <ac:spMk id="9" creationId="{D782863B-7DF0-DDB8-2D9A-4C74D851DCE4}"/>
          </ac:spMkLst>
        </pc:spChg>
      </pc:sldChg>
      <pc:sldChg chg="addSp delSp modSp">
        <pc:chgData name="Viet Anh" userId="6cff01a605a485af" providerId="Windows Live" clId="Web-{C5A72477-E3FB-4576-A532-AC4A1F9389FE}" dt="2023-01-10T14:34:17.288" v="213" actId="1076"/>
        <pc:sldMkLst>
          <pc:docMk/>
          <pc:sldMk cId="1732587825" sldId="269"/>
        </pc:sldMkLst>
        <pc:spChg chg="add del mod">
          <ac:chgData name="Viet Anh" userId="6cff01a605a485af" providerId="Windows Live" clId="Web-{C5A72477-E3FB-4576-A532-AC4A1F9389FE}" dt="2023-01-10T14:07:29.076" v="34"/>
          <ac:spMkLst>
            <pc:docMk/>
            <pc:sldMk cId="1732587825" sldId="269"/>
            <ac:spMk id="2" creationId="{1263966A-B8FE-EF17-6617-3CB3AC2114FF}"/>
          </ac:spMkLst>
        </pc:spChg>
        <pc:spChg chg="add mod">
          <ac:chgData name="Viet Anh" userId="6cff01a605a485af" providerId="Windows Live" clId="Web-{C5A72477-E3FB-4576-A532-AC4A1F9389FE}" dt="2023-01-10T14:08:13.702" v="54" actId="1076"/>
          <ac:spMkLst>
            <pc:docMk/>
            <pc:sldMk cId="1732587825" sldId="269"/>
            <ac:spMk id="3" creationId="{8F7BF16D-AA89-89B4-7088-D1DAAF16335A}"/>
          </ac:spMkLst>
        </pc:spChg>
        <pc:spChg chg="del mod">
          <ac:chgData name="Viet Anh" userId="6cff01a605a485af" providerId="Windows Live" clId="Web-{C5A72477-E3FB-4576-A532-AC4A1F9389FE}" dt="2023-01-10T14:34:15.288" v="212"/>
          <ac:spMkLst>
            <pc:docMk/>
            <pc:sldMk cId="1732587825" sldId="269"/>
            <ac:spMk id="4" creationId="{1832C6C5-492A-DA89-9A36-D09F71F2E78E}"/>
          </ac:spMkLst>
        </pc:spChg>
        <pc:picChg chg="add del mod">
          <ac:chgData name="Viet Anh" userId="6cff01a605a485af" providerId="Windows Live" clId="Web-{C5A72477-E3FB-4576-A532-AC4A1F9389FE}" dt="2023-01-10T14:30:44.501" v="181"/>
          <ac:picMkLst>
            <pc:docMk/>
            <pc:sldMk cId="1732587825" sldId="269"/>
            <ac:picMk id="5" creationId="{E99C9B0B-F060-861F-E831-145651E9CDF1}"/>
          </ac:picMkLst>
        </pc:picChg>
        <pc:picChg chg="add mod">
          <ac:chgData name="Viet Anh" userId="6cff01a605a485af" providerId="Windows Live" clId="Web-{C5A72477-E3FB-4576-A532-AC4A1F9389FE}" dt="2023-01-10T14:34:17.288" v="213" actId="1076"/>
          <ac:picMkLst>
            <pc:docMk/>
            <pc:sldMk cId="1732587825" sldId="269"/>
            <ac:picMk id="6" creationId="{4FEDEBCD-7299-A6C8-6D01-3268F093088E}"/>
          </ac:picMkLst>
        </pc:picChg>
      </pc:sldChg>
      <pc:sldChg chg="modSp">
        <pc:chgData name="Viet Anh" userId="6cff01a605a485af" providerId="Windows Live" clId="Web-{C5A72477-E3FB-4576-A532-AC4A1F9389FE}" dt="2023-01-10T13:56:17.560" v="13" actId="20577"/>
        <pc:sldMkLst>
          <pc:docMk/>
          <pc:sldMk cId="3574926340" sldId="284"/>
        </pc:sldMkLst>
        <pc:spChg chg="mod">
          <ac:chgData name="Viet Anh" userId="6cff01a605a485af" providerId="Windows Live" clId="Web-{C5A72477-E3FB-4576-A532-AC4A1F9389FE}" dt="2023-01-10T13:56:17.560" v="13" actId="20577"/>
          <ac:spMkLst>
            <pc:docMk/>
            <pc:sldMk cId="3574926340" sldId="284"/>
            <ac:spMk id="93" creationId="{00000000-0000-0000-0000-000000000000}"/>
          </ac:spMkLst>
        </pc:spChg>
      </pc:sldChg>
      <pc:sldChg chg="addSp delSp modSp add replId">
        <pc:chgData name="Viet Anh" userId="6cff01a605a485af" providerId="Windows Live" clId="Web-{C5A72477-E3FB-4576-A532-AC4A1F9389FE}" dt="2023-01-10T14:33:57.319" v="208" actId="1076"/>
        <pc:sldMkLst>
          <pc:docMk/>
          <pc:sldMk cId="141152762" sldId="292"/>
        </pc:sldMkLst>
        <pc:spChg chg="mod">
          <ac:chgData name="Viet Anh" userId="6cff01a605a485af" providerId="Windows Live" clId="Web-{C5A72477-E3FB-4576-A532-AC4A1F9389FE}" dt="2023-01-10T14:21:16.050" v="179" actId="20577"/>
          <ac:spMkLst>
            <pc:docMk/>
            <pc:sldMk cId="141152762" sldId="292"/>
            <ac:spMk id="3" creationId="{8F7BF16D-AA89-89B4-7088-D1DAAF16335A}"/>
          </ac:spMkLst>
        </pc:spChg>
        <pc:spChg chg="del mod">
          <ac:chgData name="Viet Anh" userId="6cff01a605a485af" providerId="Windows Live" clId="Web-{C5A72477-E3FB-4576-A532-AC4A1F9389FE}" dt="2023-01-10T14:33:54.147" v="207"/>
          <ac:spMkLst>
            <pc:docMk/>
            <pc:sldMk cId="141152762" sldId="292"/>
            <ac:spMk id="4" creationId="{1832C6C5-492A-DA89-9A36-D09F71F2E78E}"/>
          </ac:spMkLst>
        </pc:spChg>
        <pc:picChg chg="add del mod">
          <ac:chgData name="Viet Anh" userId="6cff01a605a485af" providerId="Windows Live" clId="Web-{C5A72477-E3FB-4576-A532-AC4A1F9389FE}" dt="2023-01-10T14:32:50.786" v="191"/>
          <ac:picMkLst>
            <pc:docMk/>
            <pc:sldMk cId="141152762" sldId="292"/>
            <ac:picMk id="2" creationId="{2A3023C3-6486-2AD4-CF47-A50690780819}"/>
          </ac:picMkLst>
        </pc:picChg>
        <pc:picChg chg="del">
          <ac:chgData name="Viet Anh" userId="6cff01a605a485af" providerId="Windows Live" clId="Web-{C5A72477-E3FB-4576-A532-AC4A1F9389FE}" dt="2023-01-10T14:21:17.534" v="180"/>
          <ac:picMkLst>
            <pc:docMk/>
            <pc:sldMk cId="141152762" sldId="292"/>
            <ac:picMk id="5" creationId="{E99C9B0B-F060-861F-E831-145651E9CDF1}"/>
          </ac:picMkLst>
        </pc:picChg>
        <pc:picChg chg="add mod">
          <ac:chgData name="Viet Anh" userId="6cff01a605a485af" providerId="Windows Live" clId="Web-{C5A72477-E3FB-4576-A532-AC4A1F9389FE}" dt="2023-01-10T14:33:57.319" v="208" actId="1076"/>
          <ac:picMkLst>
            <pc:docMk/>
            <pc:sldMk cId="141152762" sldId="292"/>
            <ac:picMk id="6" creationId="{3C86632A-94A2-FA95-8B03-E4B3E93F176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6556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661229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35583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39947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43" name="Google Shape;14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0530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6913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0858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1235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6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1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1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20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21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3366"/>
            <a:ext cx="12368462" cy="687136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462116" y="1905000"/>
            <a:ext cx="11238271" cy="609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lt1"/>
              </a:buClr>
              <a:buSzPts val="800"/>
            </a:pPr>
            <a:r>
              <a:rPr lang="en-US" sz="3200" b="1" i="0" u="none" strike="noStrike" cap="none" dirty="0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BẢO VỆ ĐỒ ÁN </a:t>
            </a:r>
            <a:r>
              <a:rPr lang="en-US" sz="3200" b="1" dirty="0">
                <a:solidFill>
                  <a:schemeClr val="lt1"/>
                </a:solidFill>
              </a:rPr>
              <a:t>JAVA WEB</a:t>
            </a:r>
            <a:endParaRPr sz="3200" b="1" i="0" u="none" strike="noStrike" cap="none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62115" y="2616201"/>
            <a:ext cx="11238271" cy="457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>
              <a:buClr>
                <a:schemeClr val="lt1"/>
              </a:buClr>
              <a:buSzPts val="700"/>
            </a:pPr>
            <a:r>
              <a:rPr lang="en-US" sz="2800" b="1" dirty="0">
                <a:solidFill>
                  <a:schemeClr val="lt1"/>
                </a:solidFill>
                <a:latin typeface="Times New Roman"/>
                <a:cs typeface="Times New Roman"/>
              </a:rPr>
              <a:t>Website </a:t>
            </a:r>
            <a:r>
              <a:rPr lang="en-US" sz="2800" b="1" dirty="0" err="1">
                <a:solidFill>
                  <a:schemeClr val="lt1"/>
                </a:solidFill>
                <a:latin typeface="Times New Roman"/>
                <a:cs typeface="Times New Roman"/>
              </a:rPr>
              <a:t>quản</a:t>
            </a:r>
            <a:r>
              <a:rPr lang="en-US" sz="2800" b="1" dirty="0">
                <a:solidFill>
                  <a:schemeClr val="lt1"/>
                </a:solidFill>
                <a:latin typeface="Times New Roman"/>
                <a:cs typeface="Times New Roman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Times New Roman"/>
                <a:cs typeface="Times New Roman"/>
              </a:rPr>
              <a:t>lý</a:t>
            </a:r>
            <a:r>
              <a:rPr lang="en-US" sz="2800" b="1" dirty="0">
                <a:solidFill>
                  <a:schemeClr val="lt1"/>
                </a:solidFill>
                <a:latin typeface="Times New Roman"/>
                <a:cs typeface="Times New Roman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Times New Roman"/>
                <a:cs typeface="Times New Roman"/>
              </a:rPr>
              <a:t>hệ</a:t>
            </a:r>
            <a:r>
              <a:rPr lang="en-US" sz="2800" b="1" dirty="0">
                <a:solidFill>
                  <a:schemeClr val="lt1"/>
                </a:solidFill>
                <a:latin typeface="Times New Roman"/>
                <a:cs typeface="Times New Roman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Times New Roman"/>
                <a:cs typeface="Times New Roman"/>
              </a:rPr>
              <a:t>thống</a:t>
            </a:r>
            <a:r>
              <a:rPr lang="en-US" sz="2800" b="1" dirty="0">
                <a:solidFill>
                  <a:schemeClr val="lt1"/>
                </a:solidFill>
                <a:latin typeface="Times New Roman"/>
                <a:cs typeface="Times New Roman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Times New Roman"/>
                <a:cs typeface="Times New Roman"/>
              </a:rPr>
              <a:t>bán</a:t>
            </a:r>
            <a:r>
              <a:rPr lang="en-US" sz="2800" b="1" dirty="0">
                <a:solidFill>
                  <a:schemeClr val="lt1"/>
                </a:solidFill>
                <a:latin typeface="Times New Roman"/>
                <a:cs typeface="Times New Roman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Times New Roman"/>
                <a:cs typeface="Times New Roman"/>
              </a:rPr>
              <a:t>vé</a:t>
            </a:r>
            <a:r>
              <a:rPr lang="en-US" sz="2800" b="1" dirty="0">
                <a:solidFill>
                  <a:schemeClr val="lt1"/>
                </a:solidFill>
                <a:latin typeface="Times New Roman"/>
                <a:cs typeface="Times New Roman"/>
              </a:rPr>
              <a:t> </a:t>
            </a:r>
            <a:r>
              <a:rPr lang="en-US" sz="2800" b="1" dirty="0" err="1">
                <a:solidFill>
                  <a:schemeClr val="lt1"/>
                </a:solidFill>
                <a:latin typeface="Times New Roman"/>
                <a:cs typeface="Times New Roman"/>
              </a:rPr>
              <a:t>máy</a:t>
            </a:r>
            <a:r>
              <a:rPr lang="en-US" sz="2800" b="1" dirty="0">
                <a:solidFill>
                  <a:schemeClr val="lt1"/>
                </a:solidFill>
                <a:latin typeface="Times New Roman"/>
                <a:cs typeface="Times New Roman"/>
              </a:rPr>
              <a:t> bay</a:t>
            </a:r>
            <a:endParaRPr lang="en-US" sz="2800" b="1" i="0" u="none" strike="noStrike" cap="none" dirty="0" err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2819400" y="3361431"/>
            <a:ext cx="6400800" cy="2665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  <a:buClr>
                <a:schemeClr val="lt1"/>
              </a:buClr>
              <a:buSzPts val="500"/>
            </a:pPr>
            <a:r>
              <a:rPr lang="en-US" sz="2000" b="1" i="0" u="none" strike="noStrike" cap="none" dirty="0" err="1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Lớp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:</a:t>
            </a:r>
            <a:r>
              <a:rPr lang="en-US" sz="2000" b="1" dirty="0">
                <a:solidFill>
                  <a:schemeClr val="lt1"/>
                </a:solidFill>
                <a:latin typeface="Times New Roman"/>
                <a:cs typeface="Times New Roman"/>
              </a:rPr>
              <a:t>  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 C</a:t>
            </a:r>
            <a:r>
              <a:rPr lang="en-US" sz="2000" b="1" dirty="0">
                <a:solidFill>
                  <a:schemeClr val="lt1"/>
                </a:solidFill>
                <a:latin typeface="Times New Roman"/>
                <a:cs typeface="Times New Roman"/>
              </a:rPr>
              <a:t>2103-LM    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"/>
              <a:buFont typeface="Arial"/>
              <a:buNone/>
            </a:pPr>
            <a:r>
              <a:rPr lang="en-US" sz="2000" b="1" i="0" u="none" strike="noStrike" cap="none" dirty="0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	1. Nguyễn </a:t>
            </a:r>
            <a:r>
              <a:rPr lang="en-US" sz="2000" b="1" dirty="0">
                <a:solidFill>
                  <a:schemeClr val="lt1"/>
                </a:solidFill>
                <a:latin typeface="Times New Roman"/>
                <a:cs typeface="Times New Roman"/>
              </a:rPr>
              <a:t>Việt Anh</a:t>
            </a:r>
            <a:endParaRPr dirty="0">
              <a:solidFill>
                <a:schemeClr val="lt1"/>
              </a:solidFill>
              <a:latin typeface="Times New Roman"/>
              <a:cs typeface="Times New Roman"/>
            </a:endParaRPr>
          </a:p>
          <a:p>
            <a:pPr>
              <a:lnSpc>
                <a:spcPct val="150000"/>
              </a:lnSpc>
              <a:buClr>
                <a:schemeClr val="lt1"/>
              </a:buClr>
              <a:buSzPts val="500"/>
            </a:pPr>
            <a:r>
              <a:rPr lang="en-US" sz="2000" b="1" i="0" u="none" strike="noStrike" cap="none" dirty="0" err="1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Giảng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 </a:t>
            </a:r>
            <a:r>
              <a:rPr lang="en-US" sz="2000" b="1" i="0" u="none" strike="noStrike" cap="none" dirty="0" err="1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viên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 </a:t>
            </a:r>
            <a:r>
              <a:rPr lang="en-US" sz="2000" b="1" i="0" u="none" strike="noStrike" cap="none" dirty="0" err="1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hướng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 </a:t>
            </a:r>
            <a:r>
              <a:rPr lang="en-US" sz="2000" b="1" i="0" u="none" strike="noStrike" cap="none" dirty="0" err="1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dẫn</a:t>
            </a:r>
            <a:r>
              <a:rPr lang="en-US" sz="2000" b="1" i="0" u="none" strike="noStrike" cap="none" dirty="0">
                <a:solidFill>
                  <a:schemeClr val="lt1"/>
                </a:solidFill>
                <a:latin typeface="Times New Roman"/>
                <a:cs typeface="Times New Roman"/>
                <a:sym typeface="Arial"/>
              </a:rPr>
              <a:t>: </a:t>
            </a:r>
            <a:r>
              <a:rPr lang="en-US" sz="2000" b="1" dirty="0">
                <a:solidFill>
                  <a:schemeClr val="lt1"/>
                </a:solidFill>
              </a:rPr>
              <a:t>Hoàng Văn Trung</a:t>
            </a:r>
            <a:endParaRPr dirty="0">
              <a:solidFill>
                <a:schemeClr val="lt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3000"/>
            </a:pPr>
            <a:r>
              <a:rPr lang="en-US" sz="3000" b="1" dirty="0">
                <a:solidFill>
                  <a:srgbClr val="832C8B"/>
                </a:solidFill>
              </a:rPr>
              <a:t>GIAO DIỆN PHẦN QUẢN TRỊ</a:t>
            </a:r>
            <a:endParaRPr lang="en-US" sz="3000" dirty="0"/>
          </a:p>
        </p:txBody>
      </p:sp>
      <p:pic>
        <p:nvPicPr>
          <p:cNvPr id="3" name="Hình ảnh 3" descr="Ảnh có chứa văn bản&#10;&#10;Mô tả được tự động tạo">
            <a:extLst>
              <a:ext uri="{FF2B5EF4-FFF2-40B4-BE49-F238E27FC236}">
                <a16:creationId xmlns:a16="http://schemas.microsoft.com/office/drawing/2014/main" id="{4A74C12A-B552-05AF-5A0E-2BD9E27DE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625" y="781783"/>
            <a:ext cx="10005404" cy="563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5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3000"/>
            </a:pPr>
            <a:r>
              <a:rPr lang="en-US" sz="3000" b="1" dirty="0">
                <a:solidFill>
                  <a:srgbClr val="832C8B"/>
                </a:solidFill>
              </a:rPr>
              <a:t>GIAO DIỆN PHẦN ĐẶT VÉ</a:t>
            </a:r>
            <a:endParaRPr lang="en-US" sz="3000" dirty="0"/>
          </a:p>
        </p:txBody>
      </p:sp>
      <p:pic>
        <p:nvPicPr>
          <p:cNvPr id="2" name="Hình ảnh 3">
            <a:extLst>
              <a:ext uri="{FF2B5EF4-FFF2-40B4-BE49-F238E27FC236}">
                <a16:creationId xmlns:a16="http://schemas.microsoft.com/office/drawing/2014/main" id="{2A2CA278-0CEF-C920-BB5B-54B48BF53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374" y="799046"/>
            <a:ext cx="10109682" cy="56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181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3000"/>
            </a:pPr>
            <a:r>
              <a:rPr lang="en-US" sz="3000" b="1" dirty="0">
                <a:solidFill>
                  <a:srgbClr val="832C8B"/>
                </a:solidFill>
              </a:rPr>
              <a:t>GIAO DIỆN PHẦN ĐẶT VÉ</a:t>
            </a:r>
            <a:endParaRPr lang="en-US" sz="3000" dirty="0"/>
          </a:p>
        </p:txBody>
      </p:sp>
      <p:pic>
        <p:nvPicPr>
          <p:cNvPr id="3" name="Hình ảnh 3">
            <a:extLst>
              <a:ext uri="{FF2B5EF4-FFF2-40B4-BE49-F238E27FC236}">
                <a16:creationId xmlns:a16="http://schemas.microsoft.com/office/drawing/2014/main" id="{28EF762D-3719-DA7F-45B3-ABBDD5D51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232" y="794534"/>
            <a:ext cx="9881926" cy="554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804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3000"/>
            </a:pPr>
            <a:r>
              <a:rPr lang="en-US" sz="3000" b="1" dirty="0">
                <a:solidFill>
                  <a:srgbClr val="832C8B"/>
                </a:solidFill>
              </a:rPr>
              <a:t>GIAO DIỆN PHẦN ĐẶT VÉ</a:t>
            </a:r>
            <a:endParaRPr lang="en-US" sz="3000" dirty="0"/>
          </a:p>
        </p:txBody>
      </p:sp>
      <p:pic>
        <p:nvPicPr>
          <p:cNvPr id="5" name="Hình ảnh 5">
            <a:extLst>
              <a:ext uri="{FF2B5EF4-FFF2-40B4-BE49-F238E27FC236}">
                <a16:creationId xmlns:a16="http://schemas.microsoft.com/office/drawing/2014/main" id="{1B504E49-1FF7-8C87-390E-53D6002FA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695" y="774887"/>
            <a:ext cx="9970994" cy="563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521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 txBox="1"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78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-US" sz="6000">
                <a:latin typeface="Times New Roman" panose="02020603050405020304" pitchFamily="18" charset="0"/>
                <a:cs typeface="Times New Roman" panose="02020603050405020304" pitchFamily="18" charset="0"/>
              </a:rPr>
              <a:t>Demo ứng dụng </a:t>
            </a:r>
            <a:endParaRPr sz="6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"/>
          <p:cNvSpPr/>
          <p:nvPr/>
        </p:nvSpPr>
        <p:spPr>
          <a:xfrm>
            <a:off x="3387741" y="1855800"/>
            <a:ext cx="5501186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1000"/>
              <a:buFont typeface="Arial"/>
              <a:buNone/>
            </a:pPr>
            <a:r>
              <a:rPr lang="en-US" sz="4000" b="1" i="0" u="none" strike="noStrike" cap="none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WATCH!</a:t>
            </a:r>
            <a:endParaRPr sz="4000" b="1" i="0" u="none" strike="noStrike" cap="none" dirty="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000" b="1">
                <a:solidFill>
                  <a:srgbClr val="832C8B"/>
                </a:solidFill>
              </a:rPr>
              <a:t>NỘI DUNG TRÌNH BÀY</a:t>
            </a:r>
            <a:endParaRPr sz="3000"/>
          </a:p>
        </p:txBody>
      </p:sp>
      <p:sp>
        <p:nvSpPr>
          <p:cNvPr id="93" name="Google Shape;93;p2"/>
          <p:cNvSpPr txBox="1"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128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Font typeface="Noto Sans Symbols"/>
              <a:buChar char="▪"/>
            </a:pP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dirty="0"/>
          </a:p>
          <a:p>
            <a:pPr marL="812800" lvl="0" indent="-4572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▪"/>
            </a:pP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luồng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cảnh</a:t>
            </a:r>
            <a:endParaRPr dirty="0"/>
          </a:p>
          <a:p>
            <a:pPr marL="812800" lvl="0" indent="-4572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▪"/>
            </a:pPr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dirty="0"/>
          </a:p>
          <a:p>
            <a:pPr marL="812800" lvl="0" indent="-4572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▪"/>
            </a:pP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dirty="0" err="1"/>
          </a:p>
          <a:p>
            <a:pPr marL="812800" lvl="0" indent="-4572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▪"/>
            </a:pPr>
            <a:r>
              <a:rPr lang="en-US" dirty="0"/>
              <a:t>Giao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chính</a:t>
            </a:r>
            <a:endParaRPr dirty="0"/>
          </a:p>
          <a:p>
            <a:pPr marL="812800" lvl="0" indent="-4572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Noto Sans Symbols"/>
              <a:buChar char="▪"/>
            </a:pPr>
            <a:r>
              <a:rPr lang="en-US" dirty="0"/>
              <a:t>Demo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4926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>
            <a:spLocks noGrp="1"/>
          </p:cNvSpPr>
          <p:nvPr>
            <p:ph type="title"/>
          </p:nvPr>
        </p:nvSpPr>
        <p:spPr>
          <a:xfrm>
            <a:off x="200025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>
                <a:solidFill>
                  <a:srgbClr val="832C8B"/>
                </a:solidFill>
              </a:rPr>
              <a:t>TỔNG QUAN ĐỀ TÀI</a:t>
            </a:r>
            <a:endParaRPr lang="vi-VN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A23FB14-C597-CF44-096F-A8580D40B3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3304401"/>
            <a:ext cx="18659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lvl1pPr indent="15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158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1588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82863B-7DF0-DDB8-2D9A-4C74D851DCE4}"/>
              </a:ext>
            </a:extLst>
          </p:cNvPr>
          <p:cNvSpPr txBox="1"/>
          <p:nvPr/>
        </p:nvSpPr>
        <p:spPr>
          <a:xfrm>
            <a:off x="76200" y="923925"/>
            <a:ext cx="12008517" cy="433965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</a:pPr>
            <a:endParaRPr lang="vi-VN" sz="1600" b="1" i="0" u="none" strike="noStrike" dirty="0">
              <a:solidFill>
                <a:srgbClr val="000000"/>
              </a:solidFill>
              <a:effectLst/>
              <a:latin typeface="Times New Roman"/>
            </a:endParaRPr>
          </a:p>
          <a:p>
            <a:pPr algn="just"/>
            <a:r>
              <a:rPr lang="vi-VN" sz="2000" dirty="0"/>
              <a:t>Project đồ án tốt nghiệp </a:t>
            </a:r>
            <a:r>
              <a:rPr lang="vi-VN" sz="2000" dirty="0" err="1"/>
              <a:t>website</a:t>
            </a:r>
            <a:r>
              <a:rPr lang="vi-VN" sz="2000" dirty="0"/>
              <a:t> quản lý hệ thống bán vé máy bay cho hãng bay viết bằng </a:t>
            </a:r>
            <a:r>
              <a:rPr lang="vi-VN" sz="2000" dirty="0" err="1"/>
              <a:t>framework</a:t>
            </a:r>
            <a:r>
              <a:rPr lang="vi-VN" sz="2000" dirty="0"/>
              <a:t> </a:t>
            </a:r>
            <a:r>
              <a:rPr lang="vi-VN" sz="2000" dirty="0" err="1"/>
              <a:t>spring</a:t>
            </a:r>
            <a:r>
              <a:rPr lang="vi-VN" sz="2000" dirty="0"/>
              <a:t> </a:t>
            </a:r>
            <a:r>
              <a:rPr lang="vi-VN" sz="2000" dirty="0" err="1"/>
              <a:t>mvc</a:t>
            </a:r>
            <a:r>
              <a:rPr lang="vi-VN" sz="2000" dirty="0"/>
              <a:t> và </a:t>
            </a:r>
            <a:r>
              <a:rPr lang="vi-VN" sz="2000" dirty="0" err="1"/>
              <a:t>hibernate</a:t>
            </a:r>
            <a:endParaRPr lang="vi-VN" sz="2000"/>
          </a:p>
          <a:p>
            <a:pPr marL="342900" indent="-342900" algn="just">
              <a:buChar char="•"/>
            </a:pPr>
            <a:r>
              <a:rPr lang="vi-VN" sz="2000" dirty="0">
                <a:latin typeface="Times New Roman"/>
                <a:cs typeface="Times New Roman"/>
              </a:rPr>
              <a:t>Về phần quản trị dễ dàng quản lý hệ thống của mình một cách nhanh gọn và tiện lợi giảm thiểu thời gian công sức </a:t>
            </a:r>
            <a:r>
              <a:rPr lang="en-US" sz="2000" dirty="0">
                <a:latin typeface="Times New Roman"/>
                <a:cs typeface="Times New Roman"/>
              </a:rPr>
              <a:t> </a:t>
            </a:r>
            <a:endParaRPr lang="vi-VN" sz="2000" dirty="0"/>
          </a:p>
          <a:p>
            <a:pPr marL="342900" indent="-342900" algn="just">
              <a:buFont typeface="Arial"/>
              <a:buChar char="•"/>
            </a:pPr>
            <a:r>
              <a:rPr lang="vi-VN" sz="2000" dirty="0">
                <a:latin typeface="Times New Roman"/>
                <a:cs typeface="Times New Roman"/>
              </a:rPr>
              <a:t>Về phần người dùng dễ dàng tìm kiếm chuyến bay theo yêu cầu, đặt vé một cách nhanh gọn và tiện lợi  giảm thiểu thời gian công sức </a:t>
            </a:r>
            <a:r>
              <a:rPr lang="en-US" sz="2000" dirty="0">
                <a:latin typeface="Times New Roman"/>
                <a:cs typeface="Times New Roman"/>
              </a:rPr>
              <a:t> </a:t>
            </a:r>
          </a:p>
          <a:p>
            <a:pPr algn="just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/>
              </a:rPr>
              <a:t> </a:t>
            </a:r>
            <a:r>
              <a:rPr lang="vi-VN" sz="20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Một số </a:t>
            </a:r>
            <a:r>
              <a:rPr lang="en-US" sz="2000" b="0" i="0" u="none" strike="noStrike" dirty="0" err="1">
                <a:solidFill>
                  <a:srgbClr val="000000"/>
                </a:solidFill>
                <a:effectLst/>
                <a:latin typeface="Times New Roman"/>
              </a:rPr>
              <a:t>chức</a:t>
            </a:r>
            <a:r>
              <a:rPr lang="vi-VN" sz="20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 năng tổng quan</a:t>
            </a:r>
            <a:r>
              <a:rPr lang="vi-VN" sz="2000" dirty="0">
                <a:latin typeface="Times New Roman"/>
              </a:rPr>
              <a:t> </a:t>
            </a:r>
            <a:endParaRPr lang="vi-VN" sz="2000" b="0" i="0" u="none" strike="noStrike" dirty="0">
              <a:solidFill>
                <a:srgbClr val="000000"/>
              </a:solidFill>
              <a:effectLst/>
              <a:latin typeface="Times New Roman"/>
            </a:endParaRP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vi-VN" sz="20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Quản lý </a:t>
            </a:r>
            <a:r>
              <a:rPr lang="vi-VN" sz="2000" dirty="0">
                <a:latin typeface="Times New Roman"/>
              </a:rPr>
              <a:t>chuyến bay</a:t>
            </a:r>
            <a:endParaRPr lang="vi-VN" sz="2000" b="0" i="0" u="none" strike="noStrike" dirty="0">
              <a:solidFill>
                <a:srgbClr val="000000"/>
              </a:solidFill>
              <a:effectLst/>
              <a:latin typeface="Times New Roman"/>
            </a:endParaRP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vi-VN" sz="20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Quản lý </a:t>
            </a:r>
            <a:r>
              <a:rPr lang="vi-VN" sz="2000" dirty="0">
                <a:latin typeface="Times New Roman"/>
              </a:rPr>
              <a:t>nhân viên </a:t>
            </a:r>
            <a:endParaRPr lang="vi-VN" sz="2000" b="0" i="0" u="none" strike="noStrike" dirty="0">
              <a:solidFill>
                <a:srgbClr val="000000"/>
              </a:solidFill>
              <a:effectLst/>
              <a:latin typeface="Times New Roman"/>
            </a:endParaRP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vi-VN" sz="2000" b="0" i="0" u="none" strike="noStrike" dirty="0">
                <a:solidFill>
                  <a:srgbClr val="000000"/>
                </a:solidFill>
                <a:effectLst/>
                <a:latin typeface="Times New Roman"/>
              </a:rPr>
              <a:t>Quản lý </a:t>
            </a:r>
            <a:r>
              <a:rPr lang="vi-VN" sz="2000" dirty="0">
                <a:latin typeface="Times New Roman"/>
              </a:rPr>
              <a:t>hóa đơn vé </a:t>
            </a:r>
            <a:endParaRPr lang="vi-VN" sz="2000" b="0" i="0" u="none" strike="noStrike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/>
              </a:rPr>
              <a:t>Đặt vé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/>
              </a:rPr>
              <a:t>Thống kê doanh thu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vi-VN" sz="2000" dirty="0">
                <a:latin typeface="Times New Roman"/>
              </a:rPr>
              <a:t>Đăng nhập và phân quyền cho </a:t>
            </a:r>
            <a:r>
              <a:rPr lang="vi-VN" sz="2000" dirty="0" err="1">
                <a:latin typeface="Times New Roman"/>
              </a:rPr>
              <a:t>admin</a:t>
            </a:r>
            <a:endParaRPr lang="vi-VN" sz="2000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85898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>
                <a:solidFill>
                  <a:srgbClr val="832C8B"/>
                </a:solidFill>
              </a:rPr>
              <a:t>BIỂU ĐỒ LUỒNG DỮ LIỆU MỨC NGỮ CẢNH</a:t>
            </a:r>
            <a:endParaRPr lang="vi-VN" dirty="0"/>
          </a:p>
        </p:txBody>
      </p:sp>
      <p:sp>
        <p:nvSpPr>
          <p:cNvPr id="105" name="Google Shape;105;p4"/>
          <p:cNvSpPr txBox="1">
            <a:spLocks noGrp="1"/>
          </p:cNvSpPr>
          <p:nvPr>
            <p:ph type="body" idx="1"/>
          </p:nvPr>
        </p:nvSpPr>
        <p:spPr>
          <a:xfrm>
            <a:off x="76200" y="838200"/>
            <a:ext cx="11953875" cy="542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78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1,  Biểu </a:t>
            </a:r>
            <a:r>
              <a:rPr lang="en-US" sz="2000" err="1">
                <a:latin typeface="Times New Roman"/>
                <a:ea typeface="Times New Roman"/>
                <a:cs typeface="Times New Roman"/>
                <a:sym typeface="Times New Roman"/>
              </a:rPr>
              <a:t>đồ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err="1">
                <a:latin typeface="Times New Roman"/>
                <a:ea typeface="Times New Roman"/>
                <a:cs typeface="Times New Roman"/>
                <a:sym typeface="Times New Roman"/>
              </a:rPr>
              <a:t>luồng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err="1">
                <a:latin typeface="Times New Roman"/>
                <a:ea typeface="Times New Roman"/>
                <a:cs typeface="Times New Roman"/>
                <a:sym typeface="Times New Roman"/>
              </a:rPr>
              <a:t>dữ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err="1">
                <a:latin typeface="Times New Roman"/>
                <a:ea typeface="Times New Roman"/>
                <a:cs typeface="Times New Roman"/>
                <a:sym typeface="Times New Roman"/>
              </a:rPr>
              <a:t>liệu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err="1">
                <a:latin typeface="Times New Roman"/>
                <a:ea typeface="Times New Roman"/>
                <a:cs typeface="Times New Roman"/>
                <a:sym typeface="Times New Roman"/>
              </a:rPr>
              <a:t>mức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err="1">
                <a:latin typeface="Times New Roman"/>
                <a:ea typeface="Times New Roman"/>
                <a:cs typeface="Times New Roman"/>
                <a:sym typeface="Times New Roman"/>
              </a:rPr>
              <a:t>ngữ</a:t>
            </a:r>
            <a:r>
              <a:rPr lang="en-US" sz="20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000" err="1">
                <a:latin typeface="Times New Roman"/>
                <a:ea typeface="Times New Roman"/>
                <a:cs typeface="Times New Roman"/>
                <a:sym typeface="Times New Roman"/>
              </a:rPr>
              <a:t>cảnh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" name="Hình ảnh 3">
            <a:extLst>
              <a:ext uri="{FF2B5EF4-FFF2-40B4-BE49-F238E27FC236}">
                <a16:creationId xmlns:a16="http://schemas.microsoft.com/office/drawing/2014/main" id="{00D7282F-0C09-55F1-742E-F2D0C2039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697" y="1911517"/>
            <a:ext cx="7372063" cy="417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829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SƠ ĐỒ CHỨC NĂNG ỨNG DỤNG</a:t>
            </a:r>
            <a:endParaRPr lang="vi-VN" dirty="0">
              <a:solidFill>
                <a:srgbClr val="7030A0"/>
              </a:solidFill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8F7BF16D-AA89-89B4-7088-D1DAAF16335A}"/>
              </a:ext>
            </a:extLst>
          </p:cNvPr>
          <p:cNvSpPr txBox="1"/>
          <p:nvPr/>
        </p:nvSpPr>
        <p:spPr>
          <a:xfrm>
            <a:off x="2147" y="817809"/>
            <a:ext cx="673564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Calibri"/>
                <a:cs typeface="Calibri"/>
              </a:rPr>
              <a:t>+) </a:t>
            </a:r>
            <a:r>
              <a:rPr lang="en-US" sz="2800" dirty="0" err="1">
                <a:latin typeface="Calibri"/>
                <a:cs typeface="Calibri"/>
              </a:rPr>
              <a:t>Biểu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Đồ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Chức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Năng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Của</a:t>
            </a:r>
            <a:r>
              <a:rPr lang="en-US" sz="2800" dirty="0">
                <a:latin typeface="Calibri"/>
                <a:cs typeface="Calibri"/>
              </a:rPr>
              <a:t> Quản </a:t>
            </a:r>
            <a:r>
              <a:rPr lang="en-US" sz="2800" dirty="0" err="1">
                <a:latin typeface="Calibri"/>
                <a:cs typeface="Calibri"/>
              </a:rPr>
              <a:t>Trị</a:t>
            </a:r>
            <a:r>
              <a:rPr lang="en-US" sz="2800" dirty="0">
                <a:latin typeface="Calibri"/>
                <a:cs typeface="Calibri"/>
              </a:rPr>
              <a:t> </a:t>
            </a:r>
            <a:endParaRPr lang="en-US" dirty="0"/>
          </a:p>
        </p:txBody>
      </p:sp>
      <p:pic>
        <p:nvPicPr>
          <p:cNvPr id="6" name="Hình ảnh 6">
            <a:extLst>
              <a:ext uri="{FF2B5EF4-FFF2-40B4-BE49-F238E27FC236}">
                <a16:creationId xmlns:a16="http://schemas.microsoft.com/office/drawing/2014/main" id="{4FEDEBCD-7299-A6C8-6D01-3268F0930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137" y="1832459"/>
            <a:ext cx="10104406" cy="418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87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SƠ ĐỒ CHỨC NĂNG ỨNG DỤNG</a:t>
            </a:r>
            <a:endParaRPr lang="vi-VN" dirty="0">
              <a:solidFill>
                <a:srgbClr val="7030A0"/>
              </a:solidFill>
            </a:endParaRPr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8F7BF16D-AA89-89B4-7088-D1DAAF16335A}"/>
              </a:ext>
            </a:extLst>
          </p:cNvPr>
          <p:cNvSpPr txBox="1"/>
          <p:nvPr/>
        </p:nvSpPr>
        <p:spPr>
          <a:xfrm>
            <a:off x="2147" y="817809"/>
            <a:ext cx="6735649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Calibri"/>
                <a:cs typeface="Calibri"/>
              </a:rPr>
              <a:t>+) </a:t>
            </a:r>
            <a:r>
              <a:rPr lang="en-US" sz="2800" dirty="0" err="1">
                <a:latin typeface="Calibri"/>
                <a:cs typeface="Calibri"/>
              </a:rPr>
              <a:t>Biểu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Đồ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Chức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Năng</a:t>
            </a:r>
            <a:r>
              <a:rPr lang="en-US" sz="2800" dirty="0">
                <a:latin typeface="Calibri"/>
                <a:cs typeface="Calibri"/>
              </a:rPr>
              <a:t> </a:t>
            </a:r>
            <a:r>
              <a:rPr lang="en-US" sz="2800" dirty="0" err="1">
                <a:latin typeface="Calibri"/>
                <a:cs typeface="Calibri"/>
              </a:rPr>
              <a:t>Của</a:t>
            </a:r>
            <a:r>
              <a:rPr lang="en-US" sz="2800" dirty="0">
                <a:latin typeface="Calibri"/>
                <a:cs typeface="Calibri"/>
              </a:rPr>
              <a:t> </a:t>
            </a:r>
            <a:r>
              <a:rPr lang="en-US" sz="2800" dirty="0" err="1">
                <a:latin typeface="Calibri"/>
                <a:cs typeface="Calibri"/>
              </a:rPr>
              <a:t>Người</a:t>
            </a:r>
            <a:r>
              <a:rPr lang="en-US" sz="2800" dirty="0">
                <a:latin typeface="Calibri"/>
                <a:cs typeface="Calibri"/>
              </a:rPr>
              <a:t> </a:t>
            </a:r>
            <a:r>
              <a:rPr lang="en-US" sz="2800" dirty="0" err="1">
                <a:latin typeface="Calibri"/>
                <a:cs typeface="Calibri"/>
              </a:rPr>
              <a:t>Dùng</a:t>
            </a:r>
          </a:p>
        </p:txBody>
      </p:sp>
      <p:pic>
        <p:nvPicPr>
          <p:cNvPr id="6" name="Hình ảnh 6" descr="Ảnh có chứa văn bản, thiết bị điện tử, đĩa nén&#10;&#10;Mô tả được tự động tạo">
            <a:extLst>
              <a:ext uri="{FF2B5EF4-FFF2-40B4-BE49-F238E27FC236}">
                <a16:creationId xmlns:a16="http://schemas.microsoft.com/office/drawing/2014/main" id="{3C86632A-94A2-FA95-8B03-E4B3E93F17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553" y="1549715"/>
            <a:ext cx="8853575" cy="477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52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000" b="1" dirty="0">
                <a:solidFill>
                  <a:srgbClr val="832C8B"/>
                </a:solidFill>
              </a:rPr>
              <a:t>THIẾT KẾ CƠ SỞ DỮ LIỆU</a:t>
            </a:r>
            <a:endParaRPr sz="3000" dirty="0"/>
          </a:p>
        </p:txBody>
      </p:sp>
      <p:pic>
        <p:nvPicPr>
          <p:cNvPr id="2" name="Hình ảnh 3">
            <a:extLst>
              <a:ext uri="{FF2B5EF4-FFF2-40B4-BE49-F238E27FC236}">
                <a16:creationId xmlns:a16="http://schemas.microsoft.com/office/drawing/2014/main" id="{2717715C-2E94-1BC2-03CD-68E8B6ECE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939" y="888161"/>
            <a:ext cx="10318793" cy="552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469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3000" b="1">
                <a:solidFill>
                  <a:srgbClr val="832C8B"/>
                </a:solidFill>
              </a:rPr>
              <a:t>PHÂN CÔNG CÔNG VIỆC</a:t>
            </a:r>
            <a:endParaRPr sz="3000"/>
          </a:p>
        </p:txBody>
      </p:sp>
      <p:sp>
        <p:nvSpPr>
          <p:cNvPr id="123" name="Google Shape;123;p7"/>
          <p:cNvSpPr txBox="1">
            <a:spLocks noGrp="1"/>
          </p:cNvSpPr>
          <p:nvPr>
            <p:ph type="body" idx="1"/>
          </p:nvPr>
        </p:nvSpPr>
        <p:spPr>
          <a:xfrm>
            <a:off x="76200" y="838200"/>
            <a:ext cx="11887200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78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1800" dirty="0"/>
              <a:t>Các </a:t>
            </a:r>
            <a:r>
              <a:rPr lang="en-US" sz="1800" dirty="0" err="1"/>
              <a:t>công</a:t>
            </a:r>
            <a:r>
              <a:rPr lang="en-US" sz="1800" dirty="0"/>
              <a:t> </a:t>
            </a:r>
            <a:r>
              <a:rPr lang="en-US" sz="1800" dirty="0" err="1"/>
              <a:t>việc</a:t>
            </a:r>
            <a:r>
              <a:rPr lang="en-US" sz="1800" dirty="0"/>
              <a:t> </a:t>
            </a: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:</a:t>
            </a:r>
          </a:p>
          <a:p>
            <a:pPr marL="635000" indent="-4572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vi-VN" sz="1800" dirty="0"/>
              <a:t>Lấy giao diện </a:t>
            </a:r>
            <a:r>
              <a:rPr lang="vi-VN" sz="1800" dirty="0" err="1"/>
              <a:t>Admin</a:t>
            </a:r>
            <a:r>
              <a:rPr lang="vi-VN" sz="1800" dirty="0"/>
              <a:t> và giao diện đặt vé</a:t>
            </a:r>
          </a:p>
          <a:p>
            <a:pPr marL="635000" indent="-4572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vi-VN" sz="1800" dirty="0"/>
              <a:t>Tạo project, ghép giao diện </a:t>
            </a:r>
            <a:endParaRPr lang="en-US" sz="1800" dirty="0"/>
          </a:p>
          <a:p>
            <a:pPr marL="635000" lvl="0" indent="-4572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vi-VN" sz="1800" dirty="0"/>
              <a:t>Phân tích CSDL SQL, tạo bảng</a:t>
            </a:r>
            <a:endParaRPr lang="en-US" sz="1800" dirty="0"/>
          </a:p>
          <a:p>
            <a:pPr marL="635000" indent="-4572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vi-VN" sz="1800" dirty="0"/>
              <a:t>Code chức năng quản trị:</a:t>
            </a:r>
            <a:br>
              <a:rPr lang="vi-VN" sz="1800" dirty="0"/>
            </a:br>
            <a:r>
              <a:rPr lang="en-US" sz="1800" dirty="0"/>
              <a:t>	</a:t>
            </a:r>
            <a:r>
              <a:rPr lang="vi-VN" sz="1800" dirty="0"/>
              <a:t>+ Đăng nhập , phân quyền</a:t>
            </a:r>
            <a:br>
              <a:rPr lang="vi-VN" sz="1800" dirty="0"/>
            </a:br>
            <a:r>
              <a:rPr lang="en-US" sz="1800" dirty="0"/>
              <a:t>	</a:t>
            </a:r>
            <a:r>
              <a:rPr lang="vi-VN" sz="1800" dirty="0"/>
              <a:t>+ </a:t>
            </a:r>
            <a:r>
              <a:rPr lang="vi-VN" sz="1800" dirty="0" err="1"/>
              <a:t>Module</a:t>
            </a:r>
            <a:r>
              <a:rPr lang="vi-VN" sz="1800" dirty="0"/>
              <a:t> thêm sửa xóa bảng cơ</a:t>
            </a:r>
            <a:r>
              <a:rPr lang="en-US" sz="1800" dirty="0"/>
              <a:t> </a:t>
            </a:r>
            <a:r>
              <a:rPr lang="en-US" sz="1800" dirty="0" err="1"/>
              <a:t>bản</a:t>
            </a:r>
            <a:r>
              <a:rPr lang="en-US" sz="1800" dirty="0"/>
              <a:t> , </a:t>
            </a:r>
            <a:r>
              <a:rPr lang="en-US" sz="1800" dirty="0" err="1"/>
              <a:t>tìm</a:t>
            </a:r>
            <a:r>
              <a:rPr lang="en-US" sz="1800" dirty="0"/>
              <a:t> </a:t>
            </a:r>
            <a:r>
              <a:rPr lang="en-US" sz="1800" dirty="0" err="1"/>
              <a:t>kiếm</a:t>
            </a:r>
            <a:r>
              <a:rPr lang="en-US" sz="1800" dirty="0"/>
              <a:t> , </a:t>
            </a:r>
            <a:r>
              <a:rPr lang="en-US" sz="1800" dirty="0" err="1"/>
              <a:t>phân</a:t>
            </a:r>
            <a:r>
              <a:rPr lang="en-US" sz="1800" dirty="0"/>
              <a:t> </a:t>
            </a:r>
            <a:r>
              <a:rPr lang="en-US" sz="1800" dirty="0" err="1"/>
              <a:t>trang</a:t>
            </a:r>
            <a:r>
              <a:rPr lang="en-US" sz="1800" dirty="0"/>
              <a:t> </a:t>
            </a:r>
          </a:p>
          <a:p>
            <a:pPr marL="17780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 dirty="0"/>
              <a:t>         +Validate </a:t>
            </a:r>
            <a:r>
              <a:rPr lang="en-US" sz="1800" dirty="0" err="1"/>
              <a:t>dữ</a:t>
            </a:r>
            <a:r>
              <a:rPr lang="en-US" sz="1800" dirty="0"/>
              <a:t> </a:t>
            </a:r>
            <a:r>
              <a:rPr lang="en-US" sz="1800" dirty="0" err="1"/>
              <a:t>liệu</a:t>
            </a:r>
            <a:r>
              <a:rPr lang="en-US" sz="1800" dirty="0"/>
              <a:t> </a:t>
            </a:r>
            <a:r>
              <a:rPr lang="en-US" sz="1800" dirty="0" err="1"/>
              <a:t>trên</a:t>
            </a:r>
            <a:r>
              <a:rPr lang="en-US" sz="1800" dirty="0"/>
              <a:t> </a:t>
            </a:r>
            <a:r>
              <a:rPr lang="en-US" sz="1800" dirty="0" err="1"/>
              <a:t>các</a:t>
            </a:r>
            <a:r>
              <a:rPr lang="en-US" sz="1800" dirty="0"/>
              <a:t> form </a:t>
            </a:r>
            <a:r>
              <a:rPr lang="en-US" sz="1800" dirty="0" err="1"/>
              <a:t>nhập</a:t>
            </a:r>
            <a:r>
              <a:rPr lang="en-US" sz="1800" dirty="0"/>
              <a:t>.</a:t>
            </a:r>
          </a:p>
          <a:p>
            <a:pPr marL="635000" indent="-4572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vi-VN" sz="1800" dirty="0" err="1"/>
              <a:t>Code</a:t>
            </a:r>
            <a:r>
              <a:rPr lang="vi-VN" sz="1800" dirty="0"/>
              <a:t> chức năng đặt vé :</a:t>
            </a:r>
            <a:br>
              <a:rPr lang="vi-VN" sz="1800" dirty="0"/>
            </a:br>
            <a:r>
              <a:rPr lang="en-US" sz="1800" dirty="0"/>
              <a:t>	</a:t>
            </a:r>
            <a:r>
              <a:rPr lang="vi-VN" sz="1800" dirty="0"/>
              <a:t>+ Tìm kiếm , </a:t>
            </a:r>
            <a:r>
              <a:rPr lang="en-US" sz="1800" dirty="0" err="1"/>
              <a:t>Xử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lọc</a:t>
            </a:r>
            <a:r>
              <a:rPr lang="en-US" sz="1800" dirty="0"/>
              <a:t> </a:t>
            </a:r>
            <a:r>
              <a:rPr lang="en-US" sz="1800" dirty="0" err="1"/>
              <a:t>tìm</a:t>
            </a:r>
            <a:r>
              <a:rPr lang="en-US" sz="1800" dirty="0"/>
              <a:t> </a:t>
            </a:r>
            <a:r>
              <a:rPr lang="en-US" sz="1800" dirty="0" err="1"/>
              <a:t>kiếm</a:t>
            </a:r>
            <a:r>
              <a:rPr lang="en-US" sz="1800" dirty="0"/>
              <a:t>, </a:t>
            </a:r>
            <a:r>
              <a:rPr lang="en-US" sz="1800" dirty="0" err="1"/>
              <a:t>phân</a:t>
            </a:r>
            <a:r>
              <a:rPr lang="en-US" sz="1800" dirty="0"/>
              <a:t> </a:t>
            </a:r>
            <a:r>
              <a:rPr lang="en-US" sz="1800" dirty="0" err="1"/>
              <a:t>trang</a:t>
            </a:r>
            <a:r>
              <a:rPr lang="en-US" sz="1800" dirty="0"/>
              <a:t>, Validate </a:t>
            </a:r>
            <a:r>
              <a:rPr lang="en-US" sz="1800" dirty="0" err="1"/>
              <a:t>dữ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r>
              <a:rPr lang="en-US" sz="1800" dirty="0"/>
              <a:t> </a:t>
            </a:r>
            <a:r>
              <a:rPr lang="en-US" sz="1800" dirty="0" err="1"/>
              <a:t>trên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form </a:t>
            </a:r>
            <a:r>
              <a:rPr lang="en-US" sz="1800" dirty="0" err="1"/>
              <a:t>nhập</a:t>
            </a:r>
            <a:r>
              <a:rPr lang="en-US" sz="1800" dirty="0"/>
              <a:t>.</a:t>
            </a:r>
            <a:endParaRPr lang="en-US" sz="1800"/>
          </a:p>
          <a:p>
            <a:pPr marL="17780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 dirty="0"/>
              <a:t>        + </a:t>
            </a:r>
            <a:r>
              <a:rPr lang="en-US" sz="1800" dirty="0" err="1"/>
              <a:t>Kiểm</a:t>
            </a:r>
            <a:r>
              <a:rPr lang="en-US" sz="1800" dirty="0"/>
              <a:t> </a:t>
            </a:r>
            <a:r>
              <a:rPr lang="en-US" sz="1800" dirty="0" err="1"/>
              <a:t>tra</a:t>
            </a:r>
            <a:r>
              <a:rPr lang="en-US" sz="1800" dirty="0"/>
              <a:t>, </a:t>
            </a:r>
            <a:r>
              <a:rPr lang="en-US" sz="1800" dirty="0" err="1"/>
              <a:t>xử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r>
              <a:rPr lang="en-US" sz="1800" dirty="0"/>
              <a:t> </a:t>
            </a:r>
            <a:r>
              <a:rPr lang="en-US" sz="1800" dirty="0" err="1"/>
              <a:t>dữ</a:t>
            </a:r>
            <a:r>
              <a:rPr lang="en-US" sz="1800" dirty="0"/>
              <a:t> </a:t>
            </a:r>
            <a:r>
              <a:rPr lang="en-US" sz="1800" dirty="0" err="1"/>
              <a:t>liệu</a:t>
            </a:r>
            <a:r>
              <a:rPr lang="en-US" sz="1800" dirty="0"/>
              <a:t> </a:t>
            </a:r>
            <a:r>
              <a:rPr lang="en-US" sz="1800" dirty="0" err="1"/>
              <a:t>khách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, </a:t>
            </a:r>
            <a:r>
              <a:rPr lang="en-US" sz="1800" dirty="0" err="1"/>
              <a:t>đặt</a:t>
            </a:r>
            <a:r>
              <a:rPr lang="en-US" sz="1800" dirty="0"/>
              <a:t> </a:t>
            </a:r>
            <a:r>
              <a:rPr lang="en-US" sz="1800" dirty="0" err="1"/>
              <a:t>vé</a:t>
            </a:r>
            <a:r>
              <a:rPr lang="en-US" sz="1800" dirty="0"/>
              <a:t> </a:t>
            </a:r>
          </a:p>
          <a:p>
            <a:pPr marL="635000" lvl="0" indent="-4572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8571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38100" y="0"/>
            <a:ext cx="10515599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3000"/>
            </a:pPr>
            <a:r>
              <a:rPr lang="en-US" sz="3000" b="1" dirty="0">
                <a:solidFill>
                  <a:srgbClr val="832C8B"/>
                </a:solidFill>
              </a:rPr>
              <a:t>GIAO DIỆN PHẦN QUẢN TRỊ</a:t>
            </a:r>
            <a:endParaRPr lang="en-US" sz="3000" dirty="0"/>
          </a:p>
        </p:txBody>
      </p:sp>
      <p:pic>
        <p:nvPicPr>
          <p:cNvPr id="2" name="Hình ảnh 3">
            <a:extLst>
              <a:ext uri="{FF2B5EF4-FFF2-40B4-BE49-F238E27FC236}">
                <a16:creationId xmlns:a16="http://schemas.microsoft.com/office/drawing/2014/main" id="{C33396A7-069D-F4D7-8E8B-6F47E5A28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631" y="889244"/>
            <a:ext cx="9620737" cy="5421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635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</TotalTime>
  <Words>1222</Words>
  <Application>Microsoft Office PowerPoint</Application>
  <PresentationFormat>Màn hình rộng</PresentationFormat>
  <Paragraphs>467</Paragraphs>
  <Slides>15</Slides>
  <Notes>15</Notes>
  <HiddenSlides>0</HiddenSlides>
  <MMClips>0</MMClips>
  <ScaleCrop>false</ScaleCrop>
  <HeadingPairs>
    <vt:vector size="4" baseType="variant">
      <vt:variant>
        <vt:lpstr>Chủ đề</vt:lpstr>
      </vt:variant>
      <vt:variant>
        <vt:i4>2</vt:i4>
      </vt:variant>
      <vt:variant>
        <vt:lpstr>Tiêu đề Bản chiếu</vt:lpstr>
      </vt:variant>
      <vt:variant>
        <vt:i4>15</vt:i4>
      </vt:variant>
    </vt:vector>
  </HeadingPairs>
  <TitlesOfParts>
    <vt:vector size="17" baseType="lpstr">
      <vt:lpstr>Office Theme</vt:lpstr>
      <vt:lpstr>Office Theme</vt:lpstr>
      <vt:lpstr>Bản trình bày PowerPoint</vt:lpstr>
      <vt:lpstr>NỘI DUNG TRÌNH BÀY</vt:lpstr>
      <vt:lpstr>TỔNG QUAN ĐỀ TÀI</vt:lpstr>
      <vt:lpstr>BIỂU ĐỒ LUỒNG DỮ LIỆU MỨC NGỮ CẢNH</vt:lpstr>
      <vt:lpstr>SƠ ĐỒ CHỨC NĂNG ỨNG DỤNG</vt:lpstr>
      <vt:lpstr>SƠ ĐỒ CHỨC NĂNG ỨNG DỤNG</vt:lpstr>
      <vt:lpstr>THIẾT KẾ CƠ SỞ DỮ LIỆU</vt:lpstr>
      <vt:lpstr>PHÂN CÔNG CÔNG VIỆC</vt:lpstr>
      <vt:lpstr>GIAO DIỆN PHẦN QUẢN TRỊ</vt:lpstr>
      <vt:lpstr>GIAO DIỆN PHẦN QUẢN TRỊ</vt:lpstr>
      <vt:lpstr>GIAO DIỆN PHẦN ĐẶT VÉ</vt:lpstr>
      <vt:lpstr>GIAO DIỆN PHẦN ĐẶT VÉ</vt:lpstr>
      <vt:lpstr>GIAO DIỆN PHẦN ĐẶT VÉ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265</cp:revision>
  <dcterms:modified xsi:type="dcterms:W3CDTF">2023-01-10T14:34:22Z</dcterms:modified>
</cp:coreProperties>
</file>